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13.xml" ContentType="application/vnd.openxmlformats-officedocument.presentationml.notesSlide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337" r:id="rId4"/>
    <p:sldId id="339" r:id="rId5"/>
    <p:sldId id="336" r:id="rId6"/>
    <p:sldId id="338" r:id="rId7"/>
    <p:sldId id="346" r:id="rId8"/>
    <p:sldId id="347" r:id="rId9"/>
    <p:sldId id="348" r:id="rId10"/>
    <p:sldId id="349" r:id="rId11"/>
    <p:sldId id="350" r:id="rId12"/>
    <p:sldId id="296" r:id="rId13"/>
    <p:sldId id="295" r:id="rId14"/>
    <p:sldId id="282" r:id="rId15"/>
    <p:sldId id="299" r:id="rId16"/>
    <p:sldId id="303" r:id="rId17"/>
    <p:sldId id="309" r:id="rId18"/>
    <p:sldId id="345" r:id="rId19"/>
    <p:sldId id="343" r:id="rId20"/>
    <p:sldId id="351" r:id="rId21"/>
    <p:sldId id="335" r:id="rId22"/>
    <p:sldId id="34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2" autoAdjust="0"/>
  </p:normalViewPr>
  <p:slideViewPr>
    <p:cSldViewPr>
      <p:cViewPr varScale="1">
        <p:scale>
          <a:sx n="116" d="100"/>
          <a:sy n="116" d="100"/>
        </p:scale>
        <p:origin x="-384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32B9FA-73BC-41FD-B94F-D2D7134F76B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C1E0526-6369-4044-9849-615A726A1175}">
      <dgm:prSet phldrT="[Текст]" custT="1"/>
      <dgm:spPr/>
      <dgm:t>
        <a:bodyPr/>
        <a:lstStyle/>
        <a:p>
          <a:r>
            <a:rPr lang="ru-RU" sz="2800" b="1" u="sng" dirty="0" smtClean="0">
              <a:effectLst/>
            </a:rPr>
            <a:t>Субъекты КИИ</a:t>
          </a:r>
          <a:endParaRPr lang="ru-RU" sz="2800" b="1" u="sng" dirty="0"/>
        </a:p>
      </dgm:t>
    </dgm:pt>
    <dgm:pt modelId="{3AC245AA-8CFB-4C97-818B-E79A95B1529D}" type="parTrans" cxnId="{1E7E411E-F737-4B7C-B886-9AB983C579E8}">
      <dgm:prSet/>
      <dgm:spPr/>
      <dgm:t>
        <a:bodyPr/>
        <a:lstStyle/>
        <a:p>
          <a:endParaRPr lang="ru-RU"/>
        </a:p>
      </dgm:t>
    </dgm:pt>
    <dgm:pt modelId="{D3694C5F-93E0-46E7-91F1-B087D012407F}" type="sibTrans" cxnId="{1E7E411E-F737-4B7C-B886-9AB983C579E8}">
      <dgm:prSet/>
      <dgm:spPr/>
      <dgm:t>
        <a:bodyPr/>
        <a:lstStyle/>
        <a:p>
          <a:endParaRPr lang="ru-RU"/>
        </a:p>
      </dgm:t>
    </dgm:pt>
    <dgm:pt modelId="{20521935-7279-48E6-BDAA-46741313B3F2}">
      <dgm:prSet phldrT="[Текст]"/>
      <dgm:spPr/>
      <dgm:t>
        <a:bodyPr/>
        <a:lstStyle/>
        <a:p>
          <a:r>
            <a:rPr lang="ru-RU" dirty="0" smtClean="0"/>
            <a:t>государственные органы </a:t>
          </a:r>
          <a:endParaRPr lang="ru-RU" dirty="0"/>
        </a:p>
      </dgm:t>
    </dgm:pt>
    <dgm:pt modelId="{3B3E5B19-268D-4A59-B793-10D9FA3E4E29}" type="parTrans" cxnId="{FCB4211A-AA3A-43C1-A582-A979F2B9FECD}">
      <dgm:prSet/>
      <dgm:spPr/>
      <dgm:t>
        <a:bodyPr/>
        <a:lstStyle/>
        <a:p>
          <a:endParaRPr lang="ru-RU"/>
        </a:p>
      </dgm:t>
    </dgm:pt>
    <dgm:pt modelId="{D1D6D136-26F9-45AB-BF3B-8F9DC0BEC0F2}" type="sibTrans" cxnId="{FCB4211A-AA3A-43C1-A582-A979F2B9FECD}">
      <dgm:prSet/>
      <dgm:spPr/>
      <dgm:t>
        <a:bodyPr/>
        <a:lstStyle/>
        <a:p>
          <a:endParaRPr lang="ru-RU"/>
        </a:p>
      </dgm:t>
    </dgm:pt>
    <dgm:pt modelId="{BDAFCFF7-7279-4F05-9793-0D35D910E51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индивидуальные предприниматели</a:t>
          </a:r>
          <a:endParaRPr lang="ru-RU" dirty="0"/>
        </a:p>
      </dgm:t>
    </dgm:pt>
    <dgm:pt modelId="{6FA49137-423C-418F-8841-5E6A30EE2492}" type="parTrans" cxnId="{E3332205-020C-4A8E-8F3B-2636709D44F0}">
      <dgm:prSet/>
      <dgm:spPr/>
      <dgm:t>
        <a:bodyPr/>
        <a:lstStyle/>
        <a:p>
          <a:endParaRPr lang="ru-RU"/>
        </a:p>
      </dgm:t>
    </dgm:pt>
    <dgm:pt modelId="{E52B937B-A031-4D2E-AF87-BFE86C72057E}" type="sibTrans" cxnId="{E3332205-020C-4A8E-8F3B-2636709D44F0}">
      <dgm:prSet/>
      <dgm:spPr/>
      <dgm:t>
        <a:bodyPr/>
        <a:lstStyle/>
        <a:p>
          <a:endParaRPr lang="ru-RU"/>
        </a:p>
      </dgm:t>
    </dgm:pt>
    <dgm:pt modelId="{9A3624FC-BE45-4ACB-BEAC-99C39F57F820}">
      <dgm:prSet phldrT="[Текст]" custT="1"/>
      <dgm:spPr/>
      <dgm:t>
        <a:bodyPr/>
        <a:lstStyle/>
        <a:p>
          <a:r>
            <a:rPr lang="ru-RU" sz="1800" dirty="0" smtClean="0"/>
            <a:t>которым на праве собственности, аренды или на ином законном основании принадлежат </a:t>
          </a:r>
          <a:r>
            <a:rPr lang="ru-RU" sz="2400" b="1" dirty="0" smtClean="0"/>
            <a:t>объекты КИИ</a:t>
          </a:r>
          <a:endParaRPr lang="ru-RU" sz="1800" b="1" dirty="0"/>
        </a:p>
      </dgm:t>
    </dgm:pt>
    <dgm:pt modelId="{BE6298D3-62EE-4556-B013-19D3B046C0C3}" type="parTrans" cxnId="{9801AD27-6F08-4D8B-9AC3-1A412625874D}">
      <dgm:prSet/>
      <dgm:spPr/>
      <dgm:t>
        <a:bodyPr/>
        <a:lstStyle/>
        <a:p>
          <a:endParaRPr lang="ru-RU"/>
        </a:p>
      </dgm:t>
    </dgm:pt>
    <dgm:pt modelId="{610DB149-7856-4831-9519-84D241502A15}" type="sibTrans" cxnId="{9801AD27-6F08-4D8B-9AC3-1A412625874D}">
      <dgm:prSet/>
      <dgm:spPr/>
      <dgm:t>
        <a:bodyPr/>
        <a:lstStyle/>
        <a:p>
          <a:endParaRPr lang="ru-RU"/>
        </a:p>
      </dgm:t>
    </dgm:pt>
    <dgm:pt modelId="{A6792403-5A0A-4FC9-B1A3-A390129970A7}">
      <dgm:prSet phldrT="[Текст]" custT="1"/>
      <dgm:spPr/>
      <dgm:t>
        <a:bodyPr/>
        <a:lstStyle/>
        <a:p>
          <a:r>
            <a:rPr lang="ru-RU" sz="2000" b="1" dirty="0" smtClean="0"/>
            <a:t>ИТКС</a:t>
          </a:r>
          <a:endParaRPr lang="ru-RU" sz="2000" b="1" dirty="0"/>
        </a:p>
      </dgm:t>
    </dgm:pt>
    <dgm:pt modelId="{10616060-7259-44A2-88AD-2AFB76181055}" type="parTrans" cxnId="{6BFD3D8A-7FDA-48C1-B526-52A8292C362A}">
      <dgm:prSet/>
      <dgm:spPr/>
      <dgm:t>
        <a:bodyPr/>
        <a:lstStyle/>
        <a:p>
          <a:endParaRPr lang="ru-RU"/>
        </a:p>
      </dgm:t>
    </dgm:pt>
    <dgm:pt modelId="{ADAB0273-22E2-4AD2-BFAF-C8CD30F3582F}" type="sibTrans" cxnId="{6BFD3D8A-7FDA-48C1-B526-52A8292C362A}">
      <dgm:prSet/>
      <dgm:spPr/>
      <dgm:t>
        <a:bodyPr/>
        <a:lstStyle/>
        <a:p>
          <a:endParaRPr lang="ru-RU"/>
        </a:p>
      </dgm:t>
    </dgm:pt>
    <dgm:pt modelId="{38F2C9AE-DCAC-4448-80C5-8619CAD2BF55}">
      <dgm:prSet phldrT="[Текст]" custT="1"/>
      <dgm:spPr/>
      <dgm:t>
        <a:bodyPr/>
        <a:lstStyle/>
        <a:p>
          <a:r>
            <a:rPr lang="ru-RU" sz="2800" b="1" dirty="0" smtClean="0"/>
            <a:t>функционирующие в сфере</a:t>
          </a:r>
          <a:endParaRPr lang="ru-RU" sz="2800" b="1" dirty="0"/>
        </a:p>
      </dgm:t>
    </dgm:pt>
    <dgm:pt modelId="{71E8D4F4-1339-4A28-8367-CC1F7A5432D6}" type="parTrans" cxnId="{AF59AD6E-5BFF-46E4-8673-285214B20111}">
      <dgm:prSet/>
      <dgm:spPr/>
      <dgm:t>
        <a:bodyPr/>
        <a:lstStyle/>
        <a:p>
          <a:endParaRPr lang="ru-RU"/>
        </a:p>
      </dgm:t>
    </dgm:pt>
    <dgm:pt modelId="{769C247B-449C-4543-B042-88C2367C767D}" type="sibTrans" cxnId="{AF59AD6E-5BFF-46E4-8673-285214B20111}">
      <dgm:prSet/>
      <dgm:spPr/>
      <dgm:t>
        <a:bodyPr/>
        <a:lstStyle/>
        <a:p>
          <a:endParaRPr lang="ru-RU"/>
        </a:p>
      </dgm:t>
    </dgm:pt>
    <dgm:pt modelId="{F311545C-4DD6-4ECF-ADE5-2CC5E6CE2CC2}">
      <dgm:prSet phldrT="[Текст]"/>
      <dgm:spPr/>
      <dgm:t>
        <a:bodyPr/>
        <a:lstStyle/>
        <a:p>
          <a:r>
            <a:rPr lang="ru-RU" dirty="0" smtClean="0"/>
            <a:t>государственные учреждения</a:t>
          </a:r>
          <a:endParaRPr lang="ru-RU" dirty="0"/>
        </a:p>
      </dgm:t>
    </dgm:pt>
    <dgm:pt modelId="{693E0C4B-9F08-49E2-AE96-9E23FC9B1718}" type="parTrans" cxnId="{738398A6-C3DC-470F-81EA-896EA7C14D23}">
      <dgm:prSet/>
      <dgm:spPr/>
      <dgm:t>
        <a:bodyPr/>
        <a:lstStyle/>
        <a:p>
          <a:endParaRPr lang="ru-RU"/>
        </a:p>
      </dgm:t>
    </dgm:pt>
    <dgm:pt modelId="{FEE51228-7FAC-4AD6-9A7F-AA69CCCFEE3C}" type="sibTrans" cxnId="{738398A6-C3DC-470F-81EA-896EA7C14D23}">
      <dgm:prSet/>
      <dgm:spPr/>
      <dgm:t>
        <a:bodyPr/>
        <a:lstStyle/>
        <a:p>
          <a:endParaRPr lang="ru-RU"/>
        </a:p>
      </dgm:t>
    </dgm:pt>
    <dgm:pt modelId="{3035294E-7C66-4622-938D-7D7B8318A99C}">
      <dgm:prSet phldrT="[Текст]"/>
      <dgm:spPr/>
      <dgm:t>
        <a:bodyPr/>
        <a:lstStyle/>
        <a:p>
          <a:r>
            <a:rPr lang="ru-RU" dirty="0" smtClean="0"/>
            <a:t>российские юридические лица </a:t>
          </a:r>
          <a:endParaRPr lang="ru-RU" dirty="0"/>
        </a:p>
      </dgm:t>
    </dgm:pt>
    <dgm:pt modelId="{6C7C3AA1-7E65-43DC-96E3-3B449F6B7719}" type="parTrans" cxnId="{B693D628-2AA6-4C3F-935E-68A13AF5214B}">
      <dgm:prSet/>
      <dgm:spPr/>
      <dgm:t>
        <a:bodyPr/>
        <a:lstStyle/>
        <a:p>
          <a:endParaRPr lang="ru-RU"/>
        </a:p>
      </dgm:t>
    </dgm:pt>
    <dgm:pt modelId="{6335032D-03C7-4AF9-98D9-6C8B6B0F6391}" type="sibTrans" cxnId="{B693D628-2AA6-4C3F-935E-68A13AF5214B}">
      <dgm:prSet/>
      <dgm:spPr/>
      <dgm:t>
        <a:bodyPr/>
        <a:lstStyle/>
        <a:p>
          <a:endParaRPr lang="ru-RU"/>
        </a:p>
      </dgm:t>
    </dgm:pt>
    <dgm:pt modelId="{FE142532-0B2F-4E89-ADC5-883049E7EA77}">
      <dgm:prSet phldrT="[Текст]" custT="1"/>
      <dgm:spPr/>
      <dgm:t>
        <a:bodyPr/>
        <a:lstStyle/>
        <a:p>
          <a:r>
            <a:rPr lang="ru-RU" sz="2400" b="1" dirty="0" smtClean="0"/>
            <a:t>АСУ</a:t>
          </a:r>
          <a:endParaRPr lang="ru-RU" sz="2400" b="1" dirty="0"/>
        </a:p>
      </dgm:t>
    </dgm:pt>
    <dgm:pt modelId="{188E05BE-644D-4AB1-87B6-E6EA43F6B7A6}" type="parTrans" cxnId="{9CAF9A99-4BBB-4766-AA28-807C9DDDF7A7}">
      <dgm:prSet/>
      <dgm:spPr/>
      <dgm:t>
        <a:bodyPr/>
        <a:lstStyle/>
        <a:p>
          <a:endParaRPr lang="ru-RU"/>
        </a:p>
      </dgm:t>
    </dgm:pt>
    <dgm:pt modelId="{DF696665-C90D-4F59-A69C-65B6690E42C2}" type="sibTrans" cxnId="{9CAF9A99-4BBB-4766-AA28-807C9DDDF7A7}">
      <dgm:prSet/>
      <dgm:spPr/>
      <dgm:t>
        <a:bodyPr/>
        <a:lstStyle/>
        <a:p>
          <a:endParaRPr lang="ru-RU"/>
        </a:p>
      </dgm:t>
    </dgm:pt>
    <dgm:pt modelId="{74741609-C2D0-43EB-BA85-1E2EE86B0A87}">
      <dgm:prSet phldrT="[Текст]" custT="1"/>
      <dgm:spPr/>
      <dgm:t>
        <a:bodyPr/>
        <a:lstStyle/>
        <a:p>
          <a:r>
            <a:rPr lang="ru-RU" sz="2400" b="1" dirty="0" smtClean="0"/>
            <a:t>ИС</a:t>
          </a:r>
          <a:endParaRPr lang="ru-RU" sz="2400" b="1" dirty="0"/>
        </a:p>
      </dgm:t>
    </dgm:pt>
    <dgm:pt modelId="{977D7213-E1FD-4829-9DFD-F12C148603A4}" type="parTrans" cxnId="{70B6DAF3-0984-4359-BB10-34CB60AACB86}">
      <dgm:prSet/>
      <dgm:spPr/>
      <dgm:t>
        <a:bodyPr/>
        <a:lstStyle/>
        <a:p>
          <a:endParaRPr lang="ru-RU"/>
        </a:p>
      </dgm:t>
    </dgm:pt>
    <dgm:pt modelId="{A782948A-9A73-4A07-AD86-3285AE571150}" type="sibTrans" cxnId="{70B6DAF3-0984-4359-BB10-34CB60AACB86}">
      <dgm:prSet/>
      <dgm:spPr/>
      <dgm:t>
        <a:bodyPr/>
        <a:lstStyle/>
        <a:p>
          <a:endParaRPr lang="ru-RU"/>
        </a:p>
      </dgm:t>
    </dgm:pt>
    <dgm:pt modelId="{206DA1BA-8914-4033-967D-04ED1B234E47}">
      <dgm:prSet phldrT="[Текст]" custT="1"/>
      <dgm:spPr/>
      <dgm:t>
        <a:bodyPr/>
        <a:lstStyle/>
        <a:p>
          <a:r>
            <a:rPr lang="ru-RU" sz="2800" b="1" dirty="0" smtClean="0">
              <a:latin typeface="Arial Narrow" panose="020B0606020202030204" pitchFamily="34" charset="0"/>
            </a:rPr>
            <a:t>14 сферах (основных видах) деятельности</a:t>
          </a:r>
          <a:endParaRPr lang="ru-RU" sz="2800" b="1" dirty="0">
            <a:latin typeface="Arial Narrow" panose="020B0606020202030204" pitchFamily="34" charset="0"/>
          </a:endParaRPr>
        </a:p>
      </dgm:t>
    </dgm:pt>
    <dgm:pt modelId="{9660E16C-5046-415C-ADE3-353BD5D57AB9}" type="sibTrans" cxnId="{F0A27F5A-D383-49E6-95CF-C970E8BB6A90}">
      <dgm:prSet/>
      <dgm:spPr/>
      <dgm:t>
        <a:bodyPr/>
        <a:lstStyle/>
        <a:p>
          <a:endParaRPr lang="ru-RU"/>
        </a:p>
      </dgm:t>
    </dgm:pt>
    <dgm:pt modelId="{37CA66C3-B5F7-453C-A07B-63CDAED72699}" type="parTrans" cxnId="{F0A27F5A-D383-49E6-95CF-C970E8BB6A90}">
      <dgm:prSet/>
      <dgm:spPr/>
      <dgm:t>
        <a:bodyPr/>
        <a:lstStyle/>
        <a:p>
          <a:endParaRPr lang="ru-RU"/>
        </a:p>
      </dgm:t>
    </dgm:pt>
    <dgm:pt modelId="{7A99AED7-F17D-402D-94E5-99B9BB528FE7}" type="pres">
      <dgm:prSet presAssocID="{A432B9FA-73BC-41FD-B94F-D2D7134F76B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092AB-B4FD-4906-BC5C-96ABEFB6377D}" type="pres">
      <dgm:prSet presAssocID="{38F2C9AE-DCAC-4448-80C5-8619CAD2BF55}" presName="boxAndChildren" presStyleCnt="0"/>
      <dgm:spPr/>
      <dgm:t>
        <a:bodyPr/>
        <a:lstStyle/>
        <a:p>
          <a:endParaRPr lang="ru-RU"/>
        </a:p>
      </dgm:t>
    </dgm:pt>
    <dgm:pt modelId="{49BABEFF-EB70-40EA-A102-3C5F0A47F6C0}" type="pres">
      <dgm:prSet presAssocID="{38F2C9AE-DCAC-4448-80C5-8619CAD2BF55}" presName="parentTextBox" presStyleLbl="node1" presStyleIdx="0" presStyleCnt="3" custScaleY="45001"/>
      <dgm:spPr/>
      <dgm:t>
        <a:bodyPr/>
        <a:lstStyle/>
        <a:p>
          <a:endParaRPr lang="ru-RU"/>
        </a:p>
      </dgm:t>
    </dgm:pt>
    <dgm:pt modelId="{2845DAB0-E23A-45FC-B9D4-7E5534FA0ABD}" type="pres">
      <dgm:prSet presAssocID="{38F2C9AE-DCAC-4448-80C5-8619CAD2BF55}" presName="entireBox" presStyleLbl="node1" presStyleIdx="0" presStyleCnt="3" custLinFactNeighborX="3500" custLinFactNeighborY="10129"/>
      <dgm:spPr/>
      <dgm:t>
        <a:bodyPr/>
        <a:lstStyle/>
        <a:p>
          <a:endParaRPr lang="ru-RU"/>
        </a:p>
      </dgm:t>
    </dgm:pt>
    <dgm:pt modelId="{CF178EF2-7A1B-46BC-87D4-4BBC24F445E0}" type="pres">
      <dgm:prSet presAssocID="{38F2C9AE-DCAC-4448-80C5-8619CAD2BF55}" presName="descendantBox" presStyleCnt="0"/>
      <dgm:spPr/>
      <dgm:t>
        <a:bodyPr/>
        <a:lstStyle/>
        <a:p>
          <a:endParaRPr lang="ru-RU"/>
        </a:p>
      </dgm:t>
    </dgm:pt>
    <dgm:pt modelId="{B9A6097A-A9A1-4372-BEF3-8031ECFBEEFC}" type="pres">
      <dgm:prSet presAssocID="{206DA1BA-8914-4033-967D-04ED1B234E47}" presName="childTextBox" presStyleLbl="fgAccFollowNode1" presStyleIdx="0" presStyleCnt="8" custScaleY="108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8DEE71-2B89-4D5E-A003-7F9CF8287AF2}" type="pres">
      <dgm:prSet presAssocID="{610DB149-7856-4831-9519-84D241502A15}" presName="sp" presStyleCnt="0"/>
      <dgm:spPr/>
      <dgm:t>
        <a:bodyPr/>
        <a:lstStyle/>
        <a:p>
          <a:endParaRPr lang="ru-RU"/>
        </a:p>
      </dgm:t>
    </dgm:pt>
    <dgm:pt modelId="{315DD152-1259-4CFB-B75B-55CF4F1C188F}" type="pres">
      <dgm:prSet presAssocID="{9A3624FC-BE45-4ACB-BEAC-99C39F57F820}" presName="arrowAndChildren" presStyleCnt="0"/>
      <dgm:spPr/>
      <dgm:t>
        <a:bodyPr/>
        <a:lstStyle/>
        <a:p>
          <a:endParaRPr lang="ru-RU"/>
        </a:p>
      </dgm:t>
    </dgm:pt>
    <dgm:pt modelId="{67C5A4F2-EA19-45D3-80E0-487204E674CA}" type="pres">
      <dgm:prSet presAssocID="{9A3624FC-BE45-4ACB-BEAC-99C39F57F820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ABA7F0D8-31D5-4DA1-9BBC-4F4F25A729B2}" type="pres">
      <dgm:prSet presAssocID="{9A3624FC-BE45-4ACB-BEAC-99C39F57F820}" presName="arrow" presStyleLbl="node1" presStyleIdx="1" presStyleCnt="3"/>
      <dgm:spPr/>
      <dgm:t>
        <a:bodyPr/>
        <a:lstStyle/>
        <a:p>
          <a:endParaRPr lang="ru-RU"/>
        </a:p>
      </dgm:t>
    </dgm:pt>
    <dgm:pt modelId="{0F1B1BE7-EB24-4A24-91EC-9590247D18D7}" type="pres">
      <dgm:prSet presAssocID="{9A3624FC-BE45-4ACB-BEAC-99C39F57F820}" presName="descendantArrow" presStyleCnt="0"/>
      <dgm:spPr/>
      <dgm:t>
        <a:bodyPr/>
        <a:lstStyle/>
        <a:p>
          <a:endParaRPr lang="ru-RU"/>
        </a:p>
      </dgm:t>
    </dgm:pt>
    <dgm:pt modelId="{246A2EED-988E-4414-89E0-4F7E3D31C8A0}" type="pres">
      <dgm:prSet presAssocID="{74741609-C2D0-43EB-BA85-1E2EE86B0A87}" presName="childTextArrow" presStyleLbl="fgAccFollowNode1" presStyleIdx="1" presStyleCnt="8" custLinFactNeighborX="-1547" custLinFactNeighborY="-3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7A41B-7A7E-4622-B528-06577421CC32}" type="pres">
      <dgm:prSet presAssocID="{A6792403-5A0A-4FC9-B1A3-A390129970A7}" presName="childTextArrow" presStyleLbl="f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EC4DC-2133-40CB-B9D6-52544D96B2FD}" type="pres">
      <dgm:prSet presAssocID="{FE142532-0B2F-4E89-ADC5-883049E7EA77}" presName="childTextArrow" presStyleLbl="f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C4135-8DCD-4906-99CB-67ECF0B625CB}" type="pres">
      <dgm:prSet presAssocID="{D3694C5F-93E0-46E7-91F1-B087D012407F}" presName="sp" presStyleCnt="0"/>
      <dgm:spPr/>
      <dgm:t>
        <a:bodyPr/>
        <a:lstStyle/>
        <a:p>
          <a:endParaRPr lang="ru-RU"/>
        </a:p>
      </dgm:t>
    </dgm:pt>
    <dgm:pt modelId="{E5E5AF0F-90BF-41BD-8A24-E4E6F24996DF}" type="pres">
      <dgm:prSet presAssocID="{6C1E0526-6369-4044-9849-615A726A1175}" presName="arrowAndChildren" presStyleCnt="0"/>
      <dgm:spPr/>
      <dgm:t>
        <a:bodyPr/>
        <a:lstStyle/>
        <a:p>
          <a:endParaRPr lang="ru-RU"/>
        </a:p>
      </dgm:t>
    </dgm:pt>
    <dgm:pt modelId="{BFC984E8-DB93-4C8E-BEF7-638E2A35B76E}" type="pres">
      <dgm:prSet presAssocID="{6C1E0526-6369-4044-9849-615A726A117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950CCFA-A2B3-4A79-8178-390FED45B949}" type="pres">
      <dgm:prSet presAssocID="{6C1E0526-6369-4044-9849-615A726A1175}" presName="arrow" presStyleLbl="node1" presStyleIdx="2" presStyleCnt="3" custLinFactNeighborX="327" custLinFactNeighborY="7264"/>
      <dgm:spPr/>
      <dgm:t>
        <a:bodyPr/>
        <a:lstStyle/>
        <a:p>
          <a:endParaRPr lang="ru-RU"/>
        </a:p>
      </dgm:t>
    </dgm:pt>
    <dgm:pt modelId="{E969F18A-B755-45B7-9BCD-71B6FE64C30B}" type="pres">
      <dgm:prSet presAssocID="{6C1E0526-6369-4044-9849-615A726A1175}" presName="descendantArrow" presStyleCnt="0"/>
      <dgm:spPr/>
      <dgm:t>
        <a:bodyPr/>
        <a:lstStyle/>
        <a:p>
          <a:endParaRPr lang="ru-RU"/>
        </a:p>
      </dgm:t>
    </dgm:pt>
    <dgm:pt modelId="{E2D9D6FE-A96C-4C9C-A605-DE85E9241087}" type="pres">
      <dgm:prSet presAssocID="{20521935-7279-48E6-BDAA-46741313B3F2}" presName="childTextArrow" presStyleLbl="f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2D162-1662-40E0-BB5E-6F4CD5A0A6A3}" type="pres">
      <dgm:prSet presAssocID="{F311545C-4DD6-4ECF-ADE5-2CC5E6CE2CC2}" presName="childTextArrow" presStyleLbl="f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062C9-7E65-43C0-971C-7B1D2494DE70}" type="pres">
      <dgm:prSet presAssocID="{3035294E-7C66-4622-938D-7D7B8318A99C}" presName="childTextArrow" presStyleLbl="f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4628-F263-4F83-9CF7-CC05A5995917}" type="pres">
      <dgm:prSet presAssocID="{BDAFCFF7-7279-4F05-9793-0D35D910E516}" presName="childTextArrow" presStyleLbl="f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B69D27-E8B1-4123-AD22-7A79B9DBB7A8}" type="presOf" srcId="{9A3624FC-BE45-4ACB-BEAC-99C39F57F820}" destId="{ABA7F0D8-31D5-4DA1-9BBC-4F4F25A729B2}" srcOrd="1" destOrd="0" presId="urn:microsoft.com/office/officeart/2005/8/layout/process4"/>
    <dgm:cxn modelId="{CB920367-5B04-45E1-AE0E-2E4E26FCD4B2}" type="presOf" srcId="{BDAFCFF7-7279-4F05-9793-0D35D910E516}" destId="{F2F44628-F263-4F83-9CF7-CC05A5995917}" srcOrd="0" destOrd="0" presId="urn:microsoft.com/office/officeart/2005/8/layout/process4"/>
    <dgm:cxn modelId="{E3332205-020C-4A8E-8F3B-2636709D44F0}" srcId="{6C1E0526-6369-4044-9849-615A726A1175}" destId="{BDAFCFF7-7279-4F05-9793-0D35D910E516}" srcOrd="3" destOrd="0" parTransId="{6FA49137-423C-418F-8841-5E6A30EE2492}" sibTransId="{E52B937B-A031-4D2E-AF87-BFE86C72057E}"/>
    <dgm:cxn modelId="{A19B5E32-DAB3-4CDF-8E64-8BCC36E333EE}" type="presOf" srcId="{38F2C9AE-DCAC-4448-80C5-8619CAD2BF55}" destId="{49BABEFF-EB70-40EA-A102-3C5F0A47F6C0}" srcOrd="0" destOrd="0" presId="urn:microsoft.com/office/officeart/2005/8/layout/process4"/>
    <dgm:cxn modelId="{77E0AABD-D2A0-474B-A444-8E3415B127CF}" type="presOf" srcId="{206DA1BA-8914-4033-967D-04ED1B234E47}" destId="{B9A6097A-A9A1-4372-BEF3-8031ECFBEEFC}" srcOrd="0" destOrd="0" presId="urn:microsoft.com/office/officeart/2005/8/layout/process4"/>
    <dgm:cxn modelId="{DB4460A4-333C-47C1-B0A7-2D49B3AB3C8A}" type="presOf" srcId="{6C1E0526-6369-4044-9849-615A726A1175}" destId="{BFC984E8-DB93-4C8E-BEF7-638E2A35B76E}" srcOrd="0" destOrd="0" presId="urn:microsoft.com/office/officeart/2005/8/layout/process4"/>
    <dgm:cxn modelId="{F0A27F5A-D383-49E6-95CF-C970E8BB6A90}" srcId="{38F2C9AE-DCAC-4448-80C5-8619CAD2BF55}" destId="{206DA1BA-8914-4033-967D-04ED1B234E47}" srcOrd="0" destOrd="0" parTransId="{37CA66C3-B5F7-453C-A07B-63CDAED72699}" sibTransId="{9660E16C-5046-415C-ADE3-353BD5D57AB9}"/>
    <dgm:cxn modelId="{9801AD27-6F08-4D8B-9AC3-1A412625874D}" srcId="{A432B9FA-73BC-41FD-B94F-D2D7134F76B9}" destId="{9A3624FC-BE45-4ACB-BEAC-99C39F57F820}" srcOrd="1" destOrd="0" parTransId="{BE6298D3-62EE-4556-B013-19D3B046C0C3}" sibTransId="{610DB149-7856-4831-9519-84D241502A15}"/>
    <dgm:cxn modelId="{9D628FBF-7CFD-4EB9-965B-04481A3A52C1}" type="presOf" srcId="{9A3624FC-BE45-4ACB-BEAC-99C39F57F820}" destId="{67C5A4F2-EA19-45D3-80E0-487204E674CA}" srcOrd="0" destOrd="0" presId="urn:microsoft.com/office/officeart/2005/8/layout/process4"/>
    <dgm:cxn modelId="{64EF0B38-D8FE-46B8-BFDD-BCE8B4085A80}" type="presOf" srcId="{A6792403-5A0A-4FC9-B1A3-A390129970A7}" destId="{E977A41B-7A7E-4622-B528-06577421CC32}" srcOrd="0" destOrd="0" presId="urn:microsoft.com/office/officeart/2005/8/layout/process4"/>
    <dgm:cxn modelId="{70B6DAF3-0984-4359-BB10-34CB60AACB86}" srcId="{9A3624FC-BE45-4ACB-BEAC-99C39F57F820}" destId="{74741609-C2D0-43EB-BA85-1E2EE86B0A87}" srcOrd="0" destOrd="0" parTransId="{977D7213-E1FD-4829-9DFD-F12C148603A4}" sibTransId="{A782948A-9A73-4A07-AD86-3285AE571150}"/>
    <dgm:cxn modelId="{FCB4211A-AA3A-43C1-A582-A979F2B9FECD}" srcId="{6C1E0526-6369-4044-9849-615A726A1175}" destId="{20521935-7279-48E6-BDAA-46741313B3F2}" srcOrd="0" destOrd="0" parTransId="{3B3E5B19-268D-4A59-B793-10D9FA3E4E29}" sibTransId="{D1D6D136-26F9-45AB-BF3B-8F9DC0BEC0F2}"/>
    <dgm:cxn modelId="{804681C3-6EEB-480D-8B83-FF84D7C6FC7A}" type="presOf" srcId="{3035294E-7C66-4622-938D-7D7B8318A99C}" destId="{1BE062C9-7E65-43C0-971C-7B1D2494DE70}" srcOrd="0" destOrd="0" presId="urn:microsoft.com/office/officeart/2005/8/layout/process4"/>
    <dgm:cxn modelId="{446AAE5E-636F-4B07-9C84-E119F9B2BB78}" type="presOf" srcId="{74741609-C2D0-43EB-BA85-1E2EE86B0A87}" destId="{246A2EED-988E-4414-89E0-4F7E3D31C8A0}" srcOrd="0" destOrd="0" presId="urn:microsoft.com/office/officeart/2005/8/layout/process4"/>
    <dgm:cxn modelId="{1E7E411E-F737-4B7C-B886-9AB983C579E8}" srcId="{A432B9FA-73BC-41FD-B94F-D2D7134F76B9}" destId="{6C1E0526-6369-4044-9849-615A726A1175}" srcOrd="0" destOrd="0" parTransId="{3AC245AA-8CFB-4C97-818B-E79A95B1529D}" sibTransId="{D3694C5F-93E0-46E7-91F1-B087D012407F}"/>
    <dgm:cxn modelId="{899DA18E-3424-4D27-9460-194550681818}" type="presOf" srcId="{FE142532-0B2F-4E89-ADC5-883049E7EA77}" destId="{D69EC4DC-2133-40CB-B9D6-52544D96B2FD}" srcOrd="0" destOrd="0" presId="urn:microsoft.com/office/officeart/2005/8/layout/process4"/>
    <dgm:cxn modelId="{25E061BE-181D-40A8-96B8-91FC3DCF346B}" type="presOf" srcId="{F311545C-4DD6-4ECF-ADE5-2CC5E6CE2CC2}" destId="{0772D162-1662-40E0-BB5E-6F4CD5A0A6A3}" srcOrd="0" destOrd="0" presId="urn:microsoft.com/office/officeart/2005/8/layout/process4"/>
    <dgm:cxn modelId="{738398A6-C3DC-470F-81EA-896EA7C14D23}" srcId="{6C1E0526-6369-4044-9849-615A726A1175}" destId="{F311545C-4DD6-4ECF-ADE5-2CC5E6CE2CC2}" srcOrd="1" destOrd="0" parTransId="{693E0C4B-9F08-49E2-AE96-9E23FC9B1718}" sibTransId="{FEE51228-7FAC-4AD6-9A7F-AA69CCCFEE3C}"/>
    <dgm:cxn modelId="{809FC2B3-3DAA-4C2B-B101-2799CD7E083E}" type="presOf" srcId="{6C1E0526-6369-4044-9849-615A726A1175}" destId="{4950CCFA-A2B3-4A79-8178-390FED45B949}" srcOrd="1" destOrd="0" presId="urn:microsoft.com/office/officeart/2005/8/layout/process4"/>
    <dgm:cxn modelId="{AF59AD6E-5BFF-46E4-8673-285214B20111}" srcId="{A432B9FA-73BC-41FD-B94F-D2D7134F76B9}" destId="{38F2C9AE-DCAC-4448-80C5-8619CAD2BF55}" srcOrd="2" destOrd="0" parTransId="{71E8D4F4-1339-4A28-8367-CC1F7A5432D6}" sibTransId="{769C247B-449C-4543-B042-88C2367C767D}"/>
    <dgm:cxn modelId="{6BFD3D8A-7FDA-48C1-B526-52A8292C362A}" srcId="{9A3624FC-BE45-4ACB-BEAC-99C39F57F820}" destId="{A6792403-5A0A-4FC9-B1A3-A390129970A7}" srcOrd="1" destOrd="0" parTransId="{10616060-7259-44A2-88AD-2AFB76181055}" sibTransId="{ADAB0273-22E2-4AD2-BFAF-C8CD30F3582F}"/>
    <dgm:cxn modelId="{9CAF9A99-4BBB-4766-AA28-807C9DDDF7A7}" srcId="{9A3624FC-BE45-4ACB-BEAC-99C39F57F820}" destId="{FE142532-0B2F-4E89-ADC5-883049E7EA77}" srcOrd="2" destOrd="0" parTransId="{188E05BE-644D-4AB1-87B6-E6EA43F6B7A6}" sibTransId="{DF696665-C90D-4F59-A69C-65B6690E42C2}"/>
    <dgm:cxn modelId="{B693D628-2AA6-4C3F-935E-68A13AF5214B}" srcId="{6C1E0526-6369-4044-9849-615A726A1175}" destId="{3035294E-7C66-4622-938D-7D7B8318A99C}" srcOrd="2" destOrd="0" parTransId="{6C7C3AA1-7E65-43DC-96E3-3B449F6B7719}" sibTransId="{6335032D-03C7-4AF9-98D9-6C8B6B0F6391}"/>
    <dgm:cxn modelId="{A1C12AD7-0EA9-4BCE-8F09-CF51FA727057}" type="presOf" srcId="{38F2C9AE-DCAC-4448-80C5-8619CAD2BF55}" destId="{2845DAB0-E23A-45FC-B9D4-7E5534FA0ABD}" srcOrd="1" destOrd="0" presId="urn:microsoft.com/office/officeart/2005/8/layout/process4"/>
    <dgm:cxn modelId="{810C840E-0D5C-435A-AAD9-2CF0896237C2}" type="presOf" srcId="{20521935-7279-48E6-BDAA-46741313B3F2}" destId="{E2D9D6FE-A96C-4C9C-A605-DE85E9241087}" srcOrd="0" destOrd="0" presId="urn:microsoft.com/office/officeart/2005/8/layout/process4"/>
    <dgm:cxn modelId="{00B8DCAE-368E-4C86-9D5C-9BC01C39D328}" type="presOf" srcId="{A432B9FA-73BC-41FD-B94F-D2D7134F76B9}" destId="{7A99AED7-F17D-402D-94E5-99B9BB528FE7}" srcOrd="0" destOrd="0" presId="urn:microsoft.com/office/officeart/2005/8/layout/process4"/>
    <dgm:cxn modelId="{5955C5B6-7BC3-438F-A371-F56C660D60B3}" type="presParOf" srcId="{7A99AED7-F17D-402D-94E5-99B9BB528FE7}" destId="{58A092AB-B4FD-4906-BC5C-96ABEFB6377D}" srcOrd="0" destOrd="0" presId="urn:microsoft.com/office/officeart/2005/8/layout/process4"/>
    <dgm:cxn modelId="{D1112BE6-C2DB-43AB-9AF3-2986EFB10E16}" type="presParOf" srcId="{58A092AB-B4FD-4906-BC5C-96ABEFB6377D}" destId="{49BABEFF-EB70-40EA-A102-3C5F0A47F6C0}" srcOrd="0" destOrd="0" presId="urn:microsoft.com/office/officeart/2005/8/layout/process4"/>
    <dgm:cxn modelId="{234CC706-375B-4201-B7FF-37451C6C8FB0}" type="presParOf" srcId="{58A092AB-B4FD-4906-BC5C-96ABEFB6377D}" destId="{2845DAB0-E23A-45FC-B9D4-7E5534FA0ABD}" srcOrd="1" destOrd="0" presId="urn:microsoft.com/office/officeart/2005/8/layout/process4"/>
    <dgm:cxn modelId="{FC313542-9654-47FE-A7D3-7B4F5AB48AB0}" type="presParOf" srcId="{58A092AB-B4FD-4906-BC5C-96ABEFB6377D}" destId="{CF178EF2-7A1B-46BC-87D4-4BBC24F445E0}" srcOrd="2" destOrd="0" presId="urn:microsoft.com/office/officeart/2005/8/layout/process4"/>
    <dgm:cxn modelId="{68D44B47-E5ED-4636-B94A-EF06E5AA0F0A}" type="presParOf" srcId="{CF178EF2-7A1B-46BC-87D4-4BBC24F445E0}" destId="{B9A6097A-A9A1-4372-BEF3-8031ECFBEEFC}" srcOrd="0" destOrd="0" presId="urn:microsoft.com/office/officeart/2005/8/layout/process4"/>
    <dgm:cxn modelId="{AF1EC41C-6544-4259-B483-91CA4E47A219}" type="presParOf" srcId="{7A99AED7-F17D-402D-94E5-99B9BB528FE7}" destId="{B08DEE71-2B89-4D5E-A003-7F9CF8287AF2}" srcOrd="1" destOrd="0" presId="urn:microsoft.com/office/officeart/2005/8/layout/process4"/>
    <dgm:cxn modelId="{ADB29D41-CDB5-459F-AF5D-ABCA25A05B8E}" type="presParOf" srcId="{7A99AED7-F17D-402D-94E5-99B9BB528FE7}" destId="{315DD152-1259-4CFB-B75B-55CF4F1C188F}" srcOrd="2" destOrd="0" presId="urn:microsoft.com/office/officeart/2005/8/layout/process4"/>
    <dgm:cxn modelId="{3472304E-E7C5-4BAA-9CE4-9C0102B39C9C}" type="presParOf" srcId="{315DD152-1259-4CFB-B75B-55CF4F1C188F}" destId="{67C5A4F2-EA19-45D3-80E0-487204E674CA}" srcOrd="0" destOrd="0" presId="urn:microsoft.com/office/officeart/2005/8/layout/process4"/>
    <dgm:cxn modelId="{680A3E6B-2E99-45A9-98C7-D34383EEB62F}" type="presParOf" srcId="{315DD152-1259-4CFB-B75B-55CF4F1C188F}" destId="{ABA7F0D8-31D5-4DA1-9BBC-4F4F25A729B2}" srcOrd="1" destOrd="0" presId="urn:microsoft.com/office/officeart/2005/8/layout/process4"/>
    <dgm:cxn modelId="{67DB39DA-EBA1-4707-9BC1-B9F9E27944FC}" type="presParOf" srcId="{315DD152-1259-4CFB-B75B-55CF4F1C188F}" destId="{0F1B1BE7-EB24-4A24-91EC-9590247D18D7}" srcOrd="2" destOrd="0" presId="urn:microsoft.com/office/officeart/2005/8/layout/process4"/>
    <dgm:cxn modelId="{4D5CAF82-7045-481F-A32B-FAD492A0E510}" type="presParOf" srcId="{0F1B1BE7-EB24-4A24-91EC-9590247D18D7}" destId="{246A2EED-988E-4414-89E0-4F7E3D31C8A0}" srcOrd="0" destOrd="0" presId="urn:microsoft.com/office/officeart/2005/8/layout/process4"/>
    <dgm:cxn modelId="{6ED1DA2F-C40F-434C-9F82-79F25C1F03EB}" type="presParOf" srcId="{0F1B1BE7-EB24-4A24-91EC-9590247D18D7}" destId="{E977A41B-7A7E-4622-B528-06577421CC32}" srcOrd="1" destOrd="0" presId="urn:microsoft.com/office/officeart/2005/8/layout/process4"/>
    <dgm:cxn modelId="{A9FB8C85-3BF8-4C05-8577-D5E696919967}" type="presParOf" srcId="{0F1B1BE7-EB24-4A24-91EC-9590247D18D7}" destId="{D69EC4DC-2133-40CB-B9D6-52544D96B2FD}" srcOrd="2" destOrd="0" presId="urn:microsoft.com/office/officeart/2005/8/layout/process4"/>
    <dgm:cxn modelId="{389409A1-DD4C-4165-ACCF-9E302F9E8973}" type="presParOf" srcId="{7A99AED7-F17D-402D-94E5-99B9BB528FE7}" destId="{53EC4135-8DCD-4906-99CB-67ECF0B625CB}" srcOrd="3" destOrd="0" presId="urn:microsoft.com/office/officeart/2005/8/layout/process4"/>
    <dgm:cxn modelId="{D661389C-039F-4124-BA57-BCB519F6E5C1}" type="presParOf" srcId="{7A99AED7-F17D-402D-94E5-99B9BB528FE7}" destId="{E5E5AF0F-90BF-41BD-8A24-E4E6F24996DF}" srcOrd="4" destOrd="0" presId="urn:microsoft.com/office/officeart/2005/8/layout/process4"/>
    <dgm:cxn modelId="{847CFBF4-DA7E-4D73-92F1-388291B0062D}" type="presParOf" srcId="{E5E5AF0F-90BF-41BD-8A24-E4E6F24996DF}" destId="{BFC984E8-DB93-4C8E-BEF7-638E2A35B76E}" srcOrd="0" destOrd="0" presId="urn:microsoft.com/office/officeart/2005/8/layout/process4"/>
    <dgm:cxn modelId="{DB68DE05-103B-4657-8C38-3D734A9A336D}" type="presParOf" srcId="{E5E5AF0F-90BF-41BD-8A24-E4E6F24996DF}" destId="{4950CCFA-A2B3-4A79-8178-390FED45B949}" srcOrd="1" destOrd="0" presId="urn:microsoft.com/office/officeart/2005/8/layout/process4"/>
    <dgm:cxn modelId="{F9A9FA10-67E6-4D92-AB2C-21FAFE8C5B65}" type="presParOf" srcId="{E5E5AF0F-90BF-41BD-8A24-E4E6F24996DF}" destId="{E969F18A-B755-45B7-9BCD-71B6FE64C30B}" srcOrd="2" destOrd="0" presId="urn:microsoft.com/office/officeart/2005/8/layout/process4"/>
    <dgm:cxn modelId="{45288EC5-0667-4A4E-85F8-F019CDA1870D}" type="presParOf" srcId="{E969F18A-B755-45B7-9BCD-71B6FE64C30B}" destId="{E2D9D6FE-A96C-4C9C-A605-DE85E9241087}" srcOrd="0" destOrd="0" presId="urn:microsoft.com/office/officeart/2005/8/layout/process4"/>
    <dgm:cxn modelId="{3FDCC59A-4D74-4DB4-9C0B-F0E9B18A9072}" type="presParOf" srcId="{E969F18A-B755-45B7-9BCD-71B6FE64C30B}" destId="{0772D162-1662-40E0-BB5E-6F4CD5A0A6A3}" srcOrd="1" destOrd="0" presId="urn:microsoft.com/office/officeart/2005/8/layout/process4"/>
    <dgm:cxn modelId="{2633452F-DF42-46CE-833A-5ABEE3DFC565}" type="presParOf" srcId="{E969F18A-B755-45B7-9BCD-71B6FE64C30B}" destId="{1BE062C9-7E65-43C0-971C-7B1D2494DE70}" srcOrd="2" destOrd="0" presId="urn:microsoft.com/office/officeart/2005/8/layout/process4"/>
    <dgm:cxn modelId="{416AFFA6-505D-4FB2-BF45-78C92C80D838}" type="presParOf" srcId="{E969F18A-B755-45B7-9BCD-71B6FE64C30B}" destId="{F2F44628-F263-4F83-9CF7-CC05A5995917}" srcOrd="3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ts val="1800"/>
            </a:lnSpc>
          </a:pPr>
          <a:r>
            <a:rPr lang="ru-RU" sz="18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800" b="1" dirty="0">
            <a:solidFill>
              <a:schemeClr val="bg1"/>
            </a:solidFill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/>
        </a:p>
      </dgm:t>
    </dgm:pt>
    <dgm:pt modelId="{27BD107A-E7F0-4D39-AE09-18F3D5B65EE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/>
        </a:p>
      </dgm:t>
    </dgm:pt>
    <dgm:pt modelId="{A8BF6D4D-9A0B-4612-9CAF-527702A158CB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/>
        </a:p>
      </dgm:t>
    </dgm:pt>
    <dgm:pt modelId="{E61DBC05-576A-4341-9549-0B3201BF0DA0}">
      <dgm:prSet phldrT="[Текст]" custT="1"/>
      <dgm:spPr/>
      <dgm:t>
        <a:bodyPr/>
        <a:lstStyle/>
        <a:p>
          <a:r>
            <a:rPr lang="ru-RU" sz="14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/>
        </a:p>
      </dgm:t>
    </dgm:pt>
    <dgm:pt modelId="{BE3ADA8E-6209-410D-852E-60338D3EE9BE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Комиссия по категорированию</a:t>
          </a:r>
          <a:endParaRPr lang="ru-RU" sz="1800" b="1" dirty="0">
            <a:solidFill>
              <a:schemeClr val="bg1"/>
            </a:solidFill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/>
        </a:p>
      </dgm:t>
    </dgm:pt>
    <dgm:pt modelId="{2057EA45-4226-454F-B47D-64A971D8EFEA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800" b="1" dirty="0">
            <a:solidFill>
              <a:schemeClr val="bg1"/>
            </a:solidFill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3C2EF3-9229-4582-8E19-23CB424028BB}" type="presOf" srcId="{E1990CB5-2639-4214-90B4-D966ABC432B8}" destId="{716752D0-2A56-4992-BD54-F94128B9DDCB}" srcOrd="0" destOrd="0" presId="urn:microsoft.com/office/officeart/2005/8/layout/StepDownProcess"/>
    <dgm:cxn modelId="{ABC92A01-CA0B-4E1E-97E8-DA642595CD70}" type="presOf" srcId="{216448EC-17BA-4D82-9C16-939B99CC1A55}" destId="{84DB65AD-7D0A-4E5E-849B-817594A02321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B6566809-1E56-4ED4-B2D9-8AABB187D92E}" type="presOf" srcId="{E61DBC05-576A-4341-9549-0B3201BF0DA0}" destId="{3AFBBE64-1333-473E-B5A1-6BC2915B6318}" srcOrd="0" destOrd="0" presId="urn:microsoft.com/office/officeart/2005/8/layout/StepDownProcess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B96913E6-C369-43F7-B87C-30BF1281AC6D}" type="presOf" srcId="{2057EA45-4226-454F-B47D-64A971D8EFEA}" destId="{DC88DF11-BCC3-4382-980B-81250434FE18}" srcOrd="0" destOrd="0" presId="urn:microsoft.com/office/officeart/2005/8/layout/StepDownProcess"/>
    <dgm:cxn modelId="{6203BAE9-86E9-4CB1-8D1A-B8514AA708B8}" type="presOf" srcId="{27BD107A-E7F0-4D39-AE09-18F3D5B65EE0}" destId="{EB78008D-B846-4081-A599-30C3C019B827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83C435C1-1DE3-4A2B-8CE4-2519E1B79F73}" type="presOf" srcId="{BE3ADA8E-6209-410D-852E-60338D3EE9BE}" destId="{01A5D4AF-848A-425B-9D4B-88C88C52FEAF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DECCBF81-3683-4776-AF76-A3BBD5D7E975}" type="presOf" srcId="{A8BF6D4D-9A0B-4612-9CAF-527702A158CB}" destId="{32A31560-1CA6-4286-97E2-1150A96E8DBF}" srcOrd="0" destOrd="0" presId="urn:microsoft.com/office/officeart/2005/8/layout/StepDownProcess"/>
    <dgm:cxn modelId="{DC268987-56AE-4054-A7CC-440E952FD0A3}" type="presParOf" srcId="{84DB65AD-7D0A-4E5E-849B-817594A02321}" destId="{7B465163-CE87-4841-B08F-AAF51422C856}" srcOrd="0" destOrd="0" presId="urn:microsoft.com/office/officeart/2005/8/layout/StepDownProcess"/>
    <dgm:cxn modelId="{BC28A87C-81CE-4DCA-AF71-F0D9BA66E13E}" type="presParOf" srcId="{7B465163-CE87-4841-B08F-AAF51422C856}" destId="{1E398B33-DD7B-4F21-881F-A89C087B27E8}" srcOrd="0" destOrd="0" presId="urn:microsoft.com/office/officeart/2005/8/layout/StepDownProcess"/>
    <dgm:cxn modelId="{EE27DE64-ABBA-4EE2-808C-F4F9AEC58272}" type="presParOf" srcId="{7B465163-CE87-4841-B08F-AAF51422C856}" destId="{01A5D4AF-848A-425B-9D4B-88C88C52FEAF}" srcOrd="1" destOrd="0" presId="urn:microsoft.com/office/officeart/2005/8/layout/StepDownProcess"/>
    <dgm:cxn modelId="{BD80FAF1-966C-4ED9-B111-54E9122670F9}" type="presParOf" srcId="{7B465163-CE87-4841-B08F-AAF51422C856}" destId="{7EDE9C16-33ED-49CA-8F16-0C3DA0C17ECD}" srcOrd="2" destOrd="0" presId="urn:microsoft.com/office/officeart/2005/8/layout/StepDownProcess"/>
    <dgm:cxn modelId="{B2A279BC-DD76-45A9-8087-D5F15D3E008B}" type="presParOf" srcId="{84DB65AD-7D0A-4E5E-849B-817594A02321}" destId="{A97B2735-A755-4C56-B582-D055D98224C1}" srcOrd="1" destOrd="0" presId="urn:microsoft.com/office/officeart/2005/8/layout/StepDownProcess"/>
    <dgm:cxn modelId="{CFF52AAC-6D19-4E29-BAC3-0A3281DB7379}" type="presParOf" srcId="{84DB65AD-7D0A-4E5E-849B-817594A02321}" destId="{E83E7694-8BD1-4B65-B1F1-E418846B380B}" srcOrd="2" destOrd="0" presId="urn:microsoft.com/office/officeart/2005/8/layout/StepDownProcess"/>
    <dgm:cxn modelId="{CD7E050F-F92B-4C3B-B95D-AE35208334F9}" type="presParOf" srcId="{E83E7694-8BD1-4B65-B1F1-E418846B380B}" destId="{19F01736-CBB7-44AE-B431-6BDA19FEC947}" srcOrd="0" destOrd="0" presId="urn:microsoft.com/office/officeart/2005/8/layout/StepDownProcess"/>
    <dgm:cxn modelId="{837F51B3-1F5E-4C51-AC14-799C24ABA98E}" type="presParOf" srcId="{E83E7694-8BD1-4B65-B1F1-E418846B380B}" destId="{DC88DF11-BCC3-4382-980B-81250434FE18}" srcOrd="1" destOrd="0" presId="urn:microsoft.com/office/officeart/2005/8/layout/StepDownProcess"/>
    <dgm:cxn modelId="{88F8E643-8B16-4EC5-935F-C52E39DF191B}" type="presParOf" srcId="{E83E7694-8BD1-4B65-B1F1-E418846B380B}" destId="{3C453CB0-3C06-4DF7-BC5E-178AA7D66BA8}" srcOrd="2" destOrd="0" presId="urn:microsoft.com/office/officeart/2005/8/layout/StepDownProcess"/>
    <dgm:cxn modelId="{1B2D348E-5D1E-41ED-AC0D-0B3714656446}" type="presParOf" srcId="{84DB65AD-7D0A-4E5E-849B-817594A02321}" destId="{E8993800-E421-412C-9BDA-F55DE952FB90}" srcOrd="3" destOrd="0" presId="urn:microsoft.com/office/officeart/2005/8/layout/StepDownProcess"/>
    <dgm:cxn modelId="{1B2E301D-84B5-42B6-9050-E93911DAFE27}" type="presParOf" srcId="{84DB65AD-7D0A-4E5E-849B-817594A02321}" destId="{816EDC99-4D2F-4BC9-BBCE-95A92BF03C08}" srcOrd="4" destOrd="0" presId="urn:microsoft.com/office/officeart/2005/8/layout/StepDownProcess"/>
    <dgm:cxn modelId="{76B6B866-952E-4C7B-9F7F-71C33A7FAF38}" type="presParOf" srcId="{816EDC99-4D2F-4BC9-BBCE-95A92BF03C08}" destId="{DD6D7553-F768-4677-A009-7DB988C591C0}" srcOrd="0" destOrd="0" presId="urn:microsoft.com/office/officeart/2005/8/layout/StepDownProcess"/>
    <dgm:cxn modelId="{2B53B999-2A1A-4F00-89FE-997F30F0CFEA}" type="presParOf" srcId="{816EDC99-4D2F-4BC9-BBCE-95A92BF03C08}" destId="{716752D0-2A56-4992-BD54-F94128B9DDCB}" srcOrd="1" destOrd="0" presId="urn:microsoft.com/office/officeart/2005/8/layout/StepDownProcess"/>
    <dgm:cxn modelId="{8122F188-96D5-4700-AFE5-2DD2DB70B55A}" type="presParOf" srcId="{816EDC99-4D2F-4BC9-BBCE-95A92BF03C08}" destId="{05E285A6-65E2-432B-B5DF-9C1216CFA349}" srcOrd="2" destOrd="0" presId="urn:microsoft.com/office/officeart/2005/8/layout/StepDownProcess"/>
    <dgm:cxn modelId="{609D91C5-5C7E-4897-9228-119F751E7FF5}" type="presParOf" srcId="{84DB65AD-7D0A-4E5E-849B-817594A02321}" destId="{C786B903-5524-4E4A-B38E-DAF066B3F2A4}" srcOrd="5" destOrd="0" presId="urn:microsoft.com/office/officeart/2005/8/layout/StepDownProcess"/>
    <dgm:cxn modelId="{C112A097-5707-45DD-9DB0-6F4714525438}" type="presParOf" srcId="{84DB65AD-7D0A-4E5E-849B-817594A02321}" destId="{ADDF6A82-0DDE-4D7F-8570-458FDA3E9C5A}" srcOrd="6" destOrd="0" presId="urn:microsoft.com/office/officeart/2005/8/layout/StepDownProcess"/>
    <dgm:cxn modelId="{1FFE60E7-EE30-46D8-BBDF-83B686319146}" type="presParOf" srcId="{ADDF6A82-0DDE-4D7F-8570-458FDA3E9C5A}" destId="{83500DB0-7C5B-455A-8A77-704CCDD7F983}" srcOrd="0" destOrd="0" presId="urn:microsoft.com/office/officeart/2005/8/layout/StepDownProcess"/>
    <dgm:cxn modelId="{85271BD5-59FE-4E9E-BAF1-831F25B549B4}" type="presParOf" srcId="{ADDF6A82-0DDE-4D7F-8570-458FDA3E9C5A}" destId="{EB78008D-B846-4081-A599-30C3C019B827}" srcOrd="1" destOrd="0" presId="urn:microsoft.com/office/officeart/2005/8/layout/StepDownProcess"/>
    <dgm:cxn modelId="{F87626FD-7F10-41F5-B803-B915FBAD17C3}" type="presParOf" srcId="{ADDF6A82-0DDE-4D7F-8570-458FDA3E9C5A}" destId="{12290893-4180-4592-84E2-0FAAF50A31B7}" srcOrd="2" destOrd="0" presId="urn:microsoft.com/office/officeart/2005/8/layout/StepDownProcess"/>
    <dgm:cxn modelId="{11A894FA-74F8-411C-AD40-A1F9D0F660E3}" type="presParOf" srcId="{84DB65AD-7D0A-4E5E-849B-817594A02321}" destId="{D7780F53-DBCB-4AC1-99FE-D60D9E0DC3FC}" srcOrd="7" destOrd="0" presId="urn:microsoft.com/office/officeart/2005/8/layout/StepDownProcess"/>
    <dgm:cxn modelId="{0052F715-ECAA-40B5-A2FF-8E50BB536A0B}" type="presParOf" srcId="{84DB65AD-7D0A-4E5E-849B-817594A02321}" destId="{732EAC10-EF62-4F3E-91CB-D6EBCB05F278}" srcOrd="8" destOrd="0" presId="urn:microsoft.com/office/officeart/2005/8/layout/StepDownProcess"/>
    <dgm:cxn modelId="{6CDAACB2-4BE9-438D-9C01-4279EC8A3006}" type="presParOf" srcId="{732EAC10-EF62-4F3E-91CB-D6EBCB05F278}" destId="{2CF15B35-918D-42BA-886C-FAB2A5DE7805}" srcOrd="0" destOrd="0" presId="urn:microsoft.com/office/officeart/2005/8/layout/StepDownProcess"/>
    <dgm:cxn modelId="{32F8EE27-133A-4FBE-B980-6A8BE8E6A918}" type="presParOf" srcId="{732EAC10-EF62-4F3E-91CB-D6EBCB05F278}" destId="{32A31560-1CA6-4286-97E2-1150A96E8DBF}" srcOrd="1" destOrd="0" presId="urn:microsoft.com/office/officeart/2005/8/layout/StepDownProcess"/>
    <dgm:cxn modelId="{8D56B4E8-83F4-4F83-9B26-1808C7648C84}" type="presParOf" srcId="{732EAC10-EF62-4F3E-91CB-D6EBCB05F278}" destId="{B3B663A1-F1EB-4232-81A8-7D64FA592E23}" srcOrd="2" destOrd="0" presId="urn:microsoft.com/office/officeart/2005/8/layout/StepDownProcess"/>
    <dgm:cxn modelId="{24D1513B-C74D-4F6F-9048-668093FA3EAD}" type="presParOf" srcId="{84DB65AD-7D0A-4E5E-849B-817594A02321}" destId="{6C0B5CF2-F6E4-4C55-8C28-133B35259C9F}" srcOrd="9" destOrd="0" presId="urn:microsoft.com/office/officeart/2005/8/layout/StepDownProcess"/>
    <dgm:cxn modelId="{F706DC95-1D85-4695-88ED-42E0DA10F9B4}" type="presParOf" srcId="{84DB65AD-7D0A-4E5E-849B-817594A02321}" destId="{92D87EA8-B21F-4119-A0E0-CB0D92DE28FF}" srcOrd="10" destOrd="0" presId="urn:microsoft.com/office/officeart/2005/8/layout/StepDownProcess"/>
    <dgm:cxn modelId="{D1E743C4-C102-4386-8729-308A76E53DC7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807929-7E4F-4B5D-8F21-84095AD7534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FCD15-4D69-4950-A398-940A9D8D99E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Действие </a:t>
          </a:r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Российской Федерации»   предусматривает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E592AB-E571-4B9C-8931-2333E667A884}" type="parTrans" cxnId="{7DC782FE-5B0E-4909-992C-3CB440BD9750}">
      <dgm:prSet/>
      <dgm:spPr/>
      <dgm:t>
        <a:bodyPr/>
        <a:lstStyle/>
        <a:p>
          <a:endParaRPr lang="ru-RU"/>
        </a:p>
      </dgm:t>
    </dgm:pt>
    <dgm:pt modelId="{6EA00819-6BB4-435B-81DB-5D98CE8E120F}" type="sibTrans" cxnId="{7DC782FE-5B0E-4909-992C-3CB440BD9750}">
      <dgm:prSet/>
      <dgm:spPr/>
      <dgm:t>
        <a:bodyPr/>
        <a:lstStyle/>
        <a:p>
          <a:endParaRPr lang="ru-RU"/>
        </a:p>
      </dgm:t>
    </dgm:pt>
    <dgm:pt modelId="{FA700A8C-CF50-491F-9C81-C8640840106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Категорирование объектов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0704E9A-56E3-487C-9690-0D54E2506676}" type="parTrans" cxnId="{CCAF4749-A806-445E-8532-67606AEA87E2}">
      <dgm:prSet/>
      <dgm:spPr/>
      <dgm:t>
        <a:bodyPr/>
        <a:lstStyle/>
        <a:p>
          <a:endParaRPr lang="ru-RU"/>
        </a:p>
      </dgm:t>
    </dgm:pt>
    <dgm:pt modelId="{E8DF45C3-42D1-4989-A67C-2728854E6DBE}" type="sibTrans" cxnId="{CCAF4749-A806-445E-8532-67606AEA87E2}">
      <dgm:prSet/>
      <dgm:spPr/>
      <dgm:t>
        <a:bodyPr/>
        <a:lstStyle/>
        <a:p>
          <a:endParaRPr lang="ru-RU"/>
        </a:p>
      </dgm:t>
    </dgm:pt>
    <dgm:pt modelId="{D171B89C-9BF7-4F16-B654-3FF480D0792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4186A25-64BD-4823-B376-32EE2BAA98E2}" type="parTrans" cxnId="{72D359DF-C1A4-4A7D-B984-1BF00114095C}">
      <dgm:prSet/>
      <dgm:spPr/>
      <dgm:t>
        <a:bodyPr/>
        <a:lstStyle/>
        <a:p>
          <a:endParaRPr lang="ru-RU"/>
        </a:p>
      </dgm:t>
    </dgm:pt>
    <dgm:pt modelId="{83657BC8-8072-45DF-80BB-7D0F1DEC8BCF}" type="sibTrans" cxnId="{72D359DF-C1A4-4A7D-B984-1BF00114095C}">
      <dgm:prSet/>
      <dgm:spPr/>
      <dgm:t>
        <a:bodyPr/>
        <a:lstStyle/>
        <a:p>
          <a:endParaRPr lang="ru-RU"/>
        </a:p>
      </dgm:t>
    </dgm:pt>
    <dgm:pt modelId="{2AF559BD-31F9-4CB8-A187-82325E50702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5F9CD7B-A500-4A9D-B800-88736CA5689A}" type="parTrans" cxnId="{C250CDAC-4351-4258-B62E-12D834FF9C49}">
      <dgm:prSet/>
      <dgm:spPr/>
      <dgm:t>
        <a:bodyPr/>
        <a:lstStyle/>
        <a:p>
          <a:endParaRPr lang="ru-RU"/>
        </a:p>
      </dgm:t>
    </dgm:pt>
    <dgm:pt modelId="{853D07F2-8360-4AC9-9B52-1A7E2F2FB958}" type="sibTrans" cxnId="{C250CDAC-4351-4258-B62E-12D834FF9C49}">
      <dgm:prSet/>
      <dgm:spPr/>
      <dgm:t>
        <a:bodyPr/>
        <a:lstStyle/>
        <a:p>
          <a:endParaRPr lang="ru-RU"/>
        </a:p>
      </dgm:t>
    </dgm:pt>
    <dgm:pt modelId="{BD1496D3-6139-4B35-B750-82E86D96BFF1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Обеспечение взаимодействия с государственной системой обнаружения, предупреждения и ликвидации последствий компьютерных атак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A838978-C1EC-4FA1-84F7-2D5FF7DF5B64}" type="parTrans" cxnId="{AB67A6D0-E4E3-4919-B902-4722AD5A1D95}">
      <dgm:prSet/>
      <dgm:spPr/>
      <dgm:t>
        <a:bodyPr/>
        <a:lstStyle/>
        <a:p>
          <a:endParaRPr lang="ru-RU"/>
        </a:p>
      </dgm:t>
    </dgm:pt>
    <dgm:pt modelId="{EB99707C-49FA-432C-BB7F-8A7E02B06749}" type="sibTrans" cxnId="{AB67A6D0-E4E3-4919-B902-4722AD5A1D95}">
      <dgm:prSet/>
      <dgm:spPr/>
      <dgm:t>
        <a:bodyPr/>
        <a:lstStyle/>
        <a:p>
          <a:endParaRPr lang="ru-RU"/>
        </a:p>
      </dgm:t>
    </dgm:pt>
    <dgm:pt modelId="{0298AF0D-0549-46AE-B2B5-F6A4CE6310E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контроля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0C18BED-BCB1-4CEE-9E7F-C380B5F55EE2}" type="parTrans" cxnId="{E8F859F9-CFE4-44F5-9ACB-6726EEA5F012}">
      <dgm:prSet/>
      <dgm:spPr/>
      <dgm:t>
        <a:bodyPr/>
        <a:lstStyle/>
        <a:p>
          <a:endParaRPr lang="ru-RU"/>
        </a:p>
      </dgm:t>
    </dgm:pt>
    <dgm:pt modelId="{28E97AEA-10B2-4885-8B12-ECD3EAD503A9}" type="sibTrans" cxnId="{E8F859F9-CFE4-44F5-9ACB-6726EEA5F012}">
      <dgm:prSet/>
      <dgm:spPr/>
      <dgm:t>
        <a:bodyPr/>
        <a:lstStyle/>
        <a:p>
          <a:endParaRPr lang="ru-RU"/>
        </a:p>
      </dgm:t>
    </dgm:pt>
    <dgm:pt modelId="{C5896191-B2FA-4718-B729-F2CE1C890E90}" type="pres">
      <dgm:prSet presAssocID="{72807929-7E4F-4B5D-8F21-84095AD753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E9D54-B3B3-4A35-B902-7EFA8D407078}" type="pres">
      <dgm:prSet presAssocID="{224FCD15-4D69-4950-A398-940A9D8D99E3}" presName="roof" presStyleLbl="dkBgShp" presStyleIdx="0" presStyleCnt="2" custLinFactNeighborX="610"/>
      <dgm:spPr/>
      <dgm:t>
        <a:bodyPr/>
        <a:lstStyle/>
        <a:p>
          <a:endParaRPr lang="ru-RU"/>
        </a:p>
      </dgm:t>
    </dgm:pt>
    <dgm:pt modelId="{33C2E0A1-8C7A-4EAC-8893-12096978A035}" type="pres">
      <dgm:prSet presAssocID="{224FCD15-4D69-4950-A398-940A9D8D99E3}" presName="pillars" presStyleCnt="0"/>
      <dgm:spPr/>
    </dgm:pt>
    <dgm:pt modelId="{FE19226A-DE11-4D55-A1DB-59660D0F8B05}" type="pres">
      <dgm:prSet presAssocID="{224FCD15-4D69-4950-A398-940A9D8D99E3}" presName="pillar1" presStyleLbl="node1" presStyleIdx="0" presStyleCnt="5" custScaleX="109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FEB19-FD75-4553-9BC2-135D2D25D91E}" type="pres">
      <dgm:prSet presAssocID="{D171B89C-9BF7-4F16-B654-3FF480D0792A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39C58-B87D-47A9-8C34-31F36F9AADF1}" type="pres">
      <dgm:prSet presAssocID="{2AF559BD-31F9-4CB8-A187-82325E507025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4D11F-A4B9-4941-B4A5-409CCF48BDE9}" type="pres">
      <dgm:prSet presAssocID="{BD1496D3-6139-4B35-B750-82E86D96BFF1}" presName="pillarX" presStyleLbl="node1" presStyleIdx="3" presStyleCnt="5" custScaleX="161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9EC65-DB08-4AC0-9B8A-3A4BFCB930A3}" type="pres">
      <dgm:prSet presAssocID="{0298AF0D-0549-46AE-B2B5-F6A4CE6310E7}" presName="pillarX" presStyleLbl="node1" presStyleIdx="4" presStyleCnt="5" custScaleX="106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087A8-996E-42AD-98AD-CBA509C2A593}" type="pres">
      <dgm:prSet presAssocID="{224FCD15-4D69-4950-A398-940A9D8D99E3}" presName="base" presStyleLbl="dkBgShp" presStyleIdx="1" presStyleCnt="2"/>
      <dgm:spPr/>
    </dgm:pt>
  </dgm:ptLst>
  <dgm:cxnLst>
    <dgm:cxn modelId="{6E233B51-DD48-4225-8D05-D5F551B4CC25}" type="presOf" srcId="{224FCD15-4D69-4950-A398-940A9D8D99E3}" destId="{5D9E9D54-B3B3-4A35-B902-7EFA8D407078}" srcOrd="0" destOrd="0" presId="urn:microsoft.com/office/officeart/2005/8/layout/hList3"/>
    <dgm:cxn modelId="{5C7A278F-BA11-4437-97D7-F0F0801E628B}" type="presOf" srcId="{BD1496D3-6139-4B35-B750-82E86D96BFF1}" destId="{EF44D11F-A4B9-4941-B4A5-409CCF48BDE9}" srcOrd="0" destOrd="0" presId="urn:microsoft.com/office/officeart/2005/8/layout/hList3"/>
    <dgm:cxn modelId="{4396FF97-1DAC-4933-A8E1-7F34EB76CC20}" type="presOf" srcId="{0298AF0D-0549-46AE-B2B5-F6A4CE6310E7}" destId="{5429EC65-DB08-4AC0-9B8A-3A4BFCB930A3}" srcOrd="0" destOrd="0" presId="urn:microsoft.com/office/officeart/2005/8/layout/hList3"/>
    <dgm:cxn modelId="{C250CDAC-4351-4258-B62E-12D834FF9C49}" srcId="{224FCD15-4D69-4950-A398-940A9D8D99E3}" destId="{2AF559BD-31F9-4CB8-A187-82325E507025}" srcOrd="2" destOrd="0" parTransId="{65F9CD7B-A500-4A9D-B800-88736CA5689A}" sibTransId="{853D07F2-8360-4AC9-9B52-1A7E2F2FB958}"/>
    <dgm:cxn modelId="{421ED631-9AAB-4A8D-9963-1CFC29632F07}" type="presOf" srcId="{FA700A8C-CF50-491F-9C81-C86408401066}" destId="{FE19226A-DE11-4D55-A1DB-59660D0F8B05}" srcOrd="0" destOrd="0" presId="urn:microsoft.com/office/officeart/2005/8/layout/hList3"/>
    <dgm:cxn modelId="{CCAF4749-A806-445E-8532-67606AEA87E2}" srcId="{224FCD15-4D69-4950-A398-940A9D8D99E3}" destId="{FA700A8C-CF50-491F-9C81-C86408401066}" srcOrd="0" destOrd="0" parTransId="{80704E9A-56E3-487C-9690-0D54E2506676}" sibTransId="{E8DF45C3-42D1-4989-A67C-2728854E6DBE}"/>
    <dgm:cxn modelId="{283D33B8-F699-40BC-A061-BB03CF05AA91}" type="presOf" srcId="{2AF559BD-31F9-4CB8-A187-82325E507025}" destId="{AA039C58-B87D-47A9-8C34-31F36F9AADF1}" srcOrd="0" destOrd="0" presId="urn:microsoft.com/office/officeart/2005/8/layout/hList3"/>
    <dgm:cxn modelId="{7DC782FE-5B0E-4909-992C-3CB440BD9750}" srcId="{72807929-7E4F-4B5D-8F21-84095AD75343}" destId="{224FCD15-4D69-4950-A398-940A9D8D99E3}" srcOrd="0" destOrd="0" parTransId="{CFE592AB-E571-4B9C-8931-2333E667A884}" sibTransId="{6EA00819-6BB4-435B-81DB-5D98CE8E120F}"/>
    <dgm:cxn modelId="{72D359DF-C1A4-4A7D-B984-1BF00114095C}" srcId="{224FCD15-4D69-4950-A398-940A9D8D99E3}" destId="{D171B89C-9BF7-4F16-B654-3FF480D0792A}" srcOrd="1" destOrd="0" parTransId="{C4186A25-64BD-4823-B376-32EE2BAA98E2}" sibTransId="{83657BC8-8072-45DF-80BB-7D0F1DEC8BCF}"/>
    <dgm:cxn modelId="{AB67A6D0-E4E3-4919-B902-4722AD5A1D95}" srcId="{224FCD15-4D69-4950-A398-940A9D8D99E3}" destId="{BD1496D3-6139-4B35-B750-82E86D96BFF1}" srcOrd="3" destOrd="0" parTransId="{3A838978-C1EC-4FA1-84F7-2D5FF7DF5B64}" sibTransId="{EB99707C-49FA-432C-BB7F-8A7E02B06749}"/>
    <dgm:cxn modelId="{B7324C67-4E37-4C24-8A71-12E33304830A}" type="presOf" srcId="{D171B89C-9BF7-4F16-B654-3FF480D0792A}" destId="{714FEB19-FD75-4553-9BC2-135D2D25D91E}" srcOrd="0" destOrd="0" presId="urn:microsoft.com/office/officeart/2005/8/layout/hList3"/>
    <dgm:cxn modelId="{E8F859F9-CFE4-44F5-9ACB-6726EEA5F012}" srcId="{224FCD15-4D69-4950-A398-940A9D8D99E3}" destId="{0298AF0D-0549-46AE-B2B5-F6A4CE6310E7}" srcOrd="4" destOrd="0" parTransId="{20C18BED-BCB1-4CEE-9E7F-C380B5F55EE2}" sibTransId="{28E97AEA-10B2-4885-8B12-ECD3EAD503A9}"/>
    <dgm:cxn modelId="{6AB74AEC-88A4-400B-A4D4-FBB8BAB7EF6F}" type="presOf" srcId="{72807929-7E4F-4B5D-8F21-84095AD75343}" destId="{C5896191-B2FA-4718-B729-F2CE1C890E90}" srcOrd="0" destOrd="0" presId="urn:microsoft.com/office/officeart/2005/8/layout/hList3"/>
    <dgm:cxn modelId="{9443B008-A083-49BC-B084-15E6D4DA0379}" type="presParOf" srcId="{C5896191-B2FA-4718-B729-F2CE1C890E90}" destId="{5D9E9D54-B3B3-4A35-B902-7EFA8D407078}" srcOrd="0" destOrd="0" presId="urn:microsoft.com/office/officeart/2005/8/layout/hList3"/>
    <dgm:cxn modelId="{B728A8DE-0C31-464A-B336-62D86CE7F169}" type="presParOf" srcId="{C5896191-B2FA-4718-B729-F2CE1C890E90}" destId="{33C2E0A1-8C7A-4EAC-8893-12096978A035}" srcOrd="1" destOrd="0" presId="urn:microsoft.com/office/officeart/2005/8/layout/hList3"/>
    <dgm:cxn modelId="{6E8D388D-22C2-4F04-B6D7-46EFC70C7DCE}" type="presParOf" srcId="{33C2E0A1-8C7A-4EAC-8893-12096978A035}" destId="{FE19226A-DE11-4D55-A1DB-59660D0F8B05}" srcOrd="0" destOrd="0" presId="urn:microsoft.com/office/officeart/2005/8/layout/hList3"/>
    <dgm:cxn modelId="{58324601-658C-4D2A-98BE-A7CC94CB0FCA}" type="presParOf" srcId="{33C2E0A1-8C7A-4EAC-8893-12096978A035}" destId="{714FEB19-FD75-4553-9BC2-135D2D25D91E}" srcOrd="1" destOrd="0" presId="urn:microsoft.com/office/officeart/2005/8/layout/hList3"/>
    <dgm:cxn modelId="{7608A23C-971A-416D-B746-E1BD9940F1F8}" type="presParOf" srcId="{33C2E0A1-8C7A-4EAC-8893-12096978A035}" destId="{AA039C58-B87D-47A9-8C34-31F36F9AADF1}" srcOrd="2" destOrd="0" presId="urn:microsoft.com/office/officeart/2005/8/layout/hList3"/>
    <dgm:cxn modelId="{34C770AC-63F3-44B4-A5C3-01CACFDECF51}" type="presParOf" srcId="{33C2E0A1-8C7A-4EAC-8893-12096978A035}" destId="{EF44D11F-A4B9-4941-B4A5-409CCF48BDE9}" srcOrd="3" destOrd="0" presId="urn:microsoft.com/office/officeart/2005/8/layout/hList3"/>
    <dgm:cxn modelId="{91483C4E-7C8D-4FF4-A7C4-EC4678B9608E}" type="presParOf" srcId="{33C2E0A1-8C7A-4EAC-8893-12096978A035}" destId="{5429EC65-DB08-4AC0-9B8A-3A4BFCB930A3}" srcOrd="4" destOrd="0" presId="urn:microsoft.com/office/officeart/2005/8/layout/hList3"/>
    <dgm:cxn modelId="{C5339C40-E146-4C9C-95ED-70D96E07E2AE}" type="presParOf" srcId="{C5896191-B2FA-4718-B729-F2CE1C890E90}" destId="{A25087A8-996E-42AD-98AD-CBA509C2A59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/>
        </a:p>
      </dgm:t>
    </dgm:pt>
    <dgm:pt modelId="{27BD107A-E7F0-4D39-AE09-18F3D5B65EE0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/>
        </a:p>
      </dgm:t>
    </dgm:pt>
    <dgm:pt modelId="{A8BF6D4D-9A0B-4612-9CAF-527702A158CB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/>
        </a:p>
      </dgm:t>
    </dgm:pt>
    <dgm:pt modelId="{E61DBC05-576A-4341-9549-0B3201BF0DA0}">
      <dgm:prSet phldrT="[Текст]" custT="1"/>
      <dgm:spPr/>
      <dgm:t>
        <a:bodyPr/>
        <a:lstStyle/>
        <a:p>
          <a:pPr>
            <a:lnSpc>
              <a:spcPts val="1400"/>
            </a:lnSpc>
          </a:pPr>
          <a:r>
            <a:rPr lang="ru-RU" sz="16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/>
        </a:p>
      </dgm:t>
    </dgm:pt>
    <dgm:pt modelId="{BE3ADA8E-6209-410D-852E-60338D3EE9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/>
        </a:p>
      </dgm:t>
    </dgm:pt>
    <dgm:pt modelId="{2057EA45-4226-454F-B47D-64A971D8EFEA}">
      <dgm:prSet phldrT="[Текст]" custT="1"/>
      <dgm:spPr/>
      <dgm:t>
        <a:bodyPr/>
        <a:lstStyle/>
        <a:p>
          <a:pPr>
            <a:lnSpc>
              <a:spcPts val="14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 custScaleY="1264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70F27E-A5F7-4B5E-88D5-88903A88E0E4}" type="presOf" srcId="{A8BF6D4D-9A0B-4612-9CAF-527702A158CB}" destId="{32A31560-1CA6-4286-97E2-1150A96E8DBF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4FE442B3-17F9-476E-9527-D55A4FAB308E}" type="presOf" srcId="{216448EC-17BA-4D82-9C16-939B99CC1A55}" destId="{84DB65AD-7D0A-4E5E-849B-817594A02321}" srcOrd="0" destOrd="0" presId="urn:microsoft.com/office/officeart/2005/8/layout/StepDownProcess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CF18A763-4E31-418D-AE9D-788A08CB1A96}" type="presOf" srcId="{BE3ADA8E-6209-410D-852E-60338D3EE9BE}" destId="{01A5D4AF-848A-425B-9D4B-88C88C52FEAF}" srcOrd="0" destOrd="0" presId="urn:microsoft.com/office/officeart/2005/8/layout/StepDownProcess"/>
    <dgm:cxn modelId="{6B023BBB-5BA5-4049-A05B-A179B22DF7E1}" type="presOf" srcId="{2057EA45-4226-454F-B47D-64A971D8EFEA}" destId="{DC88DF11-BCC3-4382-980B-81250434FE18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6391C8C3-D98F-4338-986F-D5725E57D65C}" type="presOf" srcId="{E61DBC05-576A-4341-9549-0B3201BF0DA0}" destId="{3AFBBE64-1333-473E-B5A1-6BC2915B6318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EAEE62AE-2B3D-4627-AC94-AF9229572999}" type="presOf" srcId="{27BD107A-E7F0-4D39-AE09-18F3D5B65EE0}" destId="{EB78008D-B846-4081-A599-30C3C019B827}" srcOrd="0" destOrd="0" presId="urn:microsoft.com/office/officeart/2005/8/layout/StepDownProcess"/>
    <dgm:cxn modelId="{DF428099-B09C-4339-8BA4-F98614C22344}" type="presOf" srcId="{E1990CB5-2639-4214-90B4-D966ABC432B8}" destId="{716752D0-2A56-4992-BD54-F94128B9DDCB}" srcOrd="0" destOrd="0" presId="urn:microsoft.com/office/officeart/2005/8/layout/StepDownProcess"/>
    <dgm:cxn modelId="{0B00BC03-BA6B-49AD-9204-492EF1ABF2E1}" type="presParOf" srcId="{84DB65AD-7D0A-4E5E-849B-817594A02321}" destId="{7B465163-CE87-4841-B08F-AAF51422C856}" srcOrd="0" destOrd="0" presId="urn:microsoft.com/office/officeart/2005/8/layout/StepDownProcess"/>
    <dgm:cxn modelId="{BB048F1E-566A-4792-B141-233296356075}" type="presParOf" srcId="{7B465163-CE87-4841-B08F-AAF51422C856}" destId="{1E398B33-DD7B-4F21-881F-A89C087B27E8}" srcOrd="0" destOrd="0" presId="urn:microsoft.com/office/officeart/2005/8/layout/StepDownProcess"/>
    <dgm:cxn modelId="{2A99FD67-E0C7-44DA-BC6D-030C9EF9C0AE}" type="presParOf" srcId="{7B465163-CE87-4841-B08F-AAF51422C856}" destId="{01A5D4AF-848A-425B-9D4B-88C88C52FEAF}" srcOrd="1" destOrd="0" presId="urn:microsoft.com/office/officeart/2005/8/layout/StepDownProcess"/>
    <dgm:cxn modelId="{BA8D4011-32A5-434D-B011-FF25F1D74AF3}" type="presParOf" srcId="{7B465163-CE87-4841-B08F-AAF51422C856}" destId="{7EDE9C16-33ED-49CA-8F16-0C3DA0C17ECD}" srcOrd="2" destOrd="0" presId="urn:microsoft.com/office/officeart/2005/8/layout/StepDownProcess"/>
    <dgm:cxn modelId="{45E32163-4E8E-419F-A2BB-FC12BF2CBD68}" type="presParOf" srcId="{84DB65AD-7D0A-4E5E-849B-817594A02321}" destId="{A97B2735-A755-4C56-B582-D055D98224C1}" srcOrd="1" destOrd="0" presId="urn:microsoft.com/office/officeart/2005/8/layout/StepDownProcess"/>
    <dgm:cxn modelId="{5CA74EC0-F96E-4559-8F0A-2697D0FF5974}" type="presParOf" srcId="{84DB65AD-7D0A-4E5E-849B-817594A02321}" destId="{E83E7694-8BD1-4B65-B1F1-E418846B380B}" srcOrd="2" destOrd="0" presId="urn:microsoft.com/office/officeart/2005/8/layout/StepDownProcess"/>
    <dgm:cxn modelId="{D2D30D75-0F36-4CAC-8E0C-E397EF145C23}" type="presParOf" srcId="{E83E7694-8BD1-4B65-B1F1-E418846B380B}" destId="{19F01736-CBB7-44AE-B431-6BDA19FEC947}" srcOrd="0" destOrd="0" presId="urn:microsoft.com/office/officeart/2005/8/layout/StepDownProcess"/>
    <dgm:cxn modelId="{065EE0F9-B5D3-4EBF-A821-B1ED899AD78C}" type="presParOf" srcId="{E83E7694-8BD1-4B65-B1F1-E418846B380B}" destId="{DC88DF11-BCC3-4382-980B-81250434FE18}" srcOrd="1" destOrd="0" presId="urn:microsoft.com/office/officeart/2005/8/layout/StepDownProcess"/>
    <dgm:cxn modelId="{27187D6E-CCEA-46A5-A7EE-65EA4C19DD4B}" type="presParOf" srcId="{E83E7694-8BD1-4B65-B1F1-E418846B380B}" destId="{3C453CB0-3C06-4DF7-BC5E-178AA7D66BA8}" srcOrd="2" destOrd="0" presId="urn:microsoft.com/office/officeart/2005/8/layout/StepDownProcess"/>
    <dgm:cxn modelId="{1352EF3E-ECDD-4788-84B8-C5C4F368D073}" type="presParOf" srcId="{84DB65AD-7D0A-4E5E-849B-817594A02321}" destId="{E8993800-E421-412C-9BDA-F55DE952FB90}" srcOrd="3" destOrd="0" presId="urn:microsoft.com/office/officeart/2005/8/layout/StepDownProcess"/>
    <dgm:cxn modelId="{BA2A29EA-A633-4FC0-9470-EE530B5805CE}" type="presParOf" srcId="{84DB65AD-7D0A-4E5E-849B-817594A02321}" destId="{816EDC99-4D2F-4BC9-BBCE-95A92BF03C08}" srcOrd="4" destOrd="0" presId="urn:microsoft.com/office/officeart/2005/8/layout/StepDownProcess"/>
    <dgm:cxn modelId="{0605C654-6F0C-47AF-9DB5-AA62828554D3}" type="presParOf" srcId="{816EDC99-4D2F-4BC9-BBCE-95A92BF03C08}" destId="{DD6D7553-F768-4677-A009-7DB988C591C0}" srcOrd="0" destOrd="0" presId="urn:microsoft.com/office/officeart/2005/8/layout/StepDownProcess"/>
    <dgm:cxn modelId="{CD983384-8F38-4BBE-AC0F-B022D89FC1E6}" type="presParOf" srcId="{816EDC99-4D2F-4BC9-BBCE-95A92BF03C08}" destId="{716752D0-2A56-4992-BD54-F94128B9DDCB}" srcOrd="1" destOrd="0" presId="urn:microsoft.com/office/officeart/2005/8/layout/StepDownProcess"/>
    <dgm:cxn modelId="{0A9B8AEB-6EE5-46CE-9618-E5429B48D8E4}" type="presParOf" srcId="{816EDC99-4D2F-4BC9-BBCE-95A92BF03C08}" destId="{05E285A6-65E2-432B-B5DF-9C1216CFA349}" srcOrd="2" destOrd="0" presId="urn:microsoft.com/office/officeart/2005/8/layout/StepDownProcess"/>
    <dgm:cxn modelId="{216CFB43-EC5E-43CA-957A-86615245E8D5}" type="presParOf" srcId="{84DB65AD-7D0A-4E5E-849B-817594A02321}" destId="{C786B903-5524-4E4A-B38E-DAF066B3F2A4}" srcOrd="5" destOrd="0" presId="urn:microsoft.com/office/officeart/2005/8/layout/StepDownProcess"/>
    <dgm:cxn modelId="{A2FE492D-09B2-45DA-9A95-3E2FC533E7DB}" type="presParOf" srcId="{84DB65AD-7D0A-4E5E-849B-817594A02321}" destId="{ADDF6A82-0DDE-4D7F-8570-458FDA3E9C5A}" srcOrd="6" destOrd="0" presId="urn:microsoft.com/office/officeart/2005/8/layout/StepDownProcess"/>
    <dgm:cxn modelId="{E68B93B9-1584-4258-89EB-8F25E9EAA0CF}" type="presParOf" srcId="{ADDF6A82-0DDE-4D7F-8570-458FDA3E9C5A}" destId="{83500DB0-7C5B-455A-8A77-704CCDD7F983}" srcOrd="0" destOrd="0" presId="urn:microsoft.com/office/officeart/2005/8/layout/StepDownProcess"/>
    <dgm:cxn modelId="{C02E511A-F755-4A65-834A-675A8A12C197}" type="presParOf" srcId="{ADDF6A82-0DDE-4D7F-8570-458FDA3E9C5A}" destId="{EB78008D-B846-4081-A599-30C3C019B827}" srcOrd="1" destOrd="0" presId="urn:microsoft.com/office/officeart/2005/8/layout/StepDownProcess"/>
    <dgm:cxn modelId="{33CFA8C0-85F1-482A-B044-19422215D6CC}" type="presParOf" srcId="{ADDF6A82-0DDE-4D7F-8570-458FDA3E9C5A}" destId="{12290893-4180-4592-84E2-0FAAF50A31B7}" srcOrd="2" destOrd="0" presId="urn:microsoft.com/office/officeart/2005/8/layout/StepDownProcess"/>
    <dgm:cxn modelId="{F82CA475-B20A-4885-9E74-190E40D1C935}" type="presParOf" srcId="{84DB65AD-7D0A-4E5E-849B-817594A02321}" destId="{D7780F53-DBCB-4AC1-99FE-D60D9E0DC3FC}" srcOrd="7" destOrd="0" presId="urn:microsoft.com/office/officeart/2005/8/layout/StepDownProcess"/>
    <dgm:cxn modelId="{E7B7775D-174B-424C-97AA-405FA01809F0}" type="presParOf" srcId="{84DB65AD-7D0A-4E5E-849B-817594A02321}" destId="{732EAC10-EF62-4F3E-91CB-D6EBCB05F278}" srcOrd="8" destOrd="0" presId="urn:microsoft.com/office/officeart/2005/8/layout/StepDownProcess"/>
    <dgm:cxn modelId="{5FD3E37D-7003-4945-8B03-33291D1C48B7}" type="presParOf" srcId="{732EAC10-EF62-4F3E-91CB-D6EBCB05F278}" destId="{2CF15B35-918D-42BA-886C-FAB2A5DE7805}" srcOrd="0" destOrd="0" presId="urn:microsoft.com/office/officeart/2005/8/layout/StepDownProcess"/>
    <dgm:cxn modelId="{E66D533E-39EB-4C77-8011-F64D3C9CA060}" type="presParOf" srcId="{732EAC10-EF62-4F3E-91CB-D6EBCB05F278}" destId="{32A31560-1CA6-4286-97E2-1150A96E8DBF}" srcOrd="1" destOrd="0" presId="urn:microsoft.com/office/officeart/2005/8/layout/StepDownProcess"/>
    <dgm:cxn modelId="{042F2465-A1E8-4D3D-8367-15CE302D4759}" type="presParOf" srcId="{732EAC10-EF62-4F3E-91CB-D6EBCB05F278}" destId="{B3B663A1-F1EB-4232-81A8-7D64FA592E23}" srcOrd="2" destOrd="0" presId="urn:microsoft.com/office/officeart/2005/8/layout/StepDownProcess"/>
    <dgm:cxn modelId="{D6F35C60-33DB-494B-8185-61B55D7CE6E5}" type="presParOf" srcId="{84DB65AD-7D0A-4E5E-849B-817594A02321}" destId="{6C0B5CF2-F6E4-4C55-8C28-133B35259C9F}" srcOrd="9" destOrd="0" presId="urn:microsoft.com/office/officeart/2005/8/layout/StepDownProcess"/>
    <dgm:cxn modelId="{D663A4B8-335C-4F78-BC19-FFA1E9DCE220}" type="presParOf" srcId="{84DB65AD-7D0A-4E5E-849B-817594A02321}" destId="{92D87EA8-B21F-4119-A0E0-CB0D92DE28FF}" srcOrd="10" destOrd="0" presId="urn:microsoft.com/office/officeart/2005/8/layout/StepDownProcess"/>
    <dgm:cxn modelId="{D1C47E8B-0427-4496-9D4A-F10CCD57CABD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955D0A-AA96-48EA-AC57-AECF14D2124D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68172C-7878-4BC1-96D3-C31E0A082C5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учтены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лучшие практики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зарубежные документы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8B45B9-15DD-4A86-98E3-17FD6E72138B}" type="parTrans" cxnId="{ED6977B5-53F7-4262-A7CC-D116BD298F1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881EF5-9936-4398-ADF9-EB8367705844}" type="sibTrans" cxnId="{ED6977B5-53F7-4262-A7CC-D116BD298F1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AFA310-FC55-4AC9-AE4C-6C4CEDC9C45F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Прошли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обсуждение 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F3D77D-A532-4D77-B6D0-2929442C303C}" type="parTrans" cxnId="{98E5DF8D-D6F6-457E-9C40-524077A4EA6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AA7735-20A8-4D50-8515-0FBA3688A706}" type="sibTrans" cxnId="{98E5DF8D-D6F6-457E-9C40-524077A4EA6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744763-4FE0-4171-8BD3-A8A796388DA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Согласованы с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Банком России</a:t>
          </a:r>
        </a:p>
      </dgm:t>
    </dgm:pt>
    <dgm:pt modelId="{F50B4BDE-08E8-4028-9DF6-CDC7DA511ACA}" type="parTrans" cxnId="{58F3040F-5893-4DD8-88FA-CA256B5B2BF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B01F16-8C5F-457B-AB25-CEEE91DD8333}" type="sibTrans" cxnId="{58F3040F-5893-4DD8-88FA-CA256B5B2BF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CF2057-2F08-42C8-B1AE-272056583C8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учтено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мнение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ведущих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экспертов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0C1545-E7FA-4F12-94A6-39C5D8C71899}" type="parTrans" cxnId="{6608B948-F4CE-44A3-A644-DDFC39F55E7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581AEC-F886-4A70-92B2-0E52A765281F}" type="sibTrans" cxnId="{6608B948-F4CE-44A3-A644-DDFC39F55E7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1D60E7-E1CD-434A-BBAF-5FAB8124D8D9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Проходит регистрацию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Минюсте России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483939-AF99-4E47-9E1F-D24BB76C2D26}" type="parTrans" cxnId="{29F02ADD-7ED4-4F7F-9819-25984EE06BE6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9270FF-EA97-485E-9999-10C5A285478F}" type="sibTrans" cxnId="{29F02ADD-7ED4-4F7F-9819-25984EE06BE6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14EB1-20BD-486B-9BAA-09E2078CD924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Утверждены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приказом ФСТЭК России </a:t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 21 декабря 2017 г. № 235</a:t>
          </a:r>
        </a:p>
      </dgm:t>
    </dgm:pt>
    <dgm:pt modelId="{15FA9493-9E0C-4D28-9461-45D3C739CDD8}" type="parTrans" cxnId="{8F7E437F-4ACF-449B-8BD8-765B49C1E391}">
      <dgm:prSet/>
      <dgm:spPr/>
      <dgm:t>
        <a:bodyPr/>
        <a:lstStyle/>
        <a:p>
          <a:endParaRPr lang="ru-RU" b="1"/>
        </a:p>
      </dgm:t>
    </dgm:pt>
    <dgm:pt modelId="{9359A56D-2B20-4110-B279-3C5A3712CED7}" type="sibTrans" cxnId="{8F7E437F-4ACF-449B-8BD8-765B49C1E391}">
      <dgm:prSet/>
      <dgm:spPr/>
      <dgm:t>
        <a:bodyPr/>
        <a:lstStyle/>
        <a:p>
          <a:endParaRPr lang="ru-RU" b="1"/>
        </a:p>
      </dgm:t>
    </dgm:pt>
    <dgm:pt modelId="{51D2407D-C46C-41D0-AFA7-F4AEDA752B5B}" type="pres">
      <dgm:prSet presAssocID="{A6955D0A-AA96-48EA-AC57-AECF14D2124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C055947-CF23-4B75-ACA9-3AC88D347D0C}" type="pres">
      <dgm:prSet presAssocID="{A6955D0A-AA96-48EA-AC57-AECF14D2124D}" presName="Name1" presStyleCnt="0"/>
      <dgm:spPr/>
    </dgm:pt>
    <dgm:pt modelId="{7042A49A-F535-4AD8-957F-64A776212D3F}" type="pres">
      <dgm:prSet presAssocID="{A6955D0A-AA96-48EA-AC57-AECF14D2124D}" presName="cycle" presStyleCnt="0"/>
      <dgm:spPr/>
    </dgm:pt>
    <dgm:pt modelId="{C606ABF1-A34F-4B3A-908B-C42B42393749}" type="pres">
      <dgm:prSet presAssocID="{A6955D0A-AA96-48EA-AC57-AECF14D2124D}" presName="srcNode" presStyleLbl="node1" presStyleIdx="0" presStyleCnt="6"/>
      <dgm:spPr/>
    </dgm:pt>
    <dgm:pt modelId="{CA073913-B9BC-47AB-83C2-C46AA0A0F728}" type="pres">
      <dgm:prSet presAssocID="{A6955D0A-AA96-48EA-AC57-AECF14D2124D}" presName="conn" presStyleLbl="parChTrans1D2" presStyleIdx="0" presStyleCnt="1"/>
      <dgm:spPr/>
      <dgm:t>
        <a:bodyPr/>
        <a:lstStyle/>
        <a:p>
          <a:endParaRPr lang="ru-RU"/>
        </a:p>
      </dgm:t>
    </dgm:pt>
    <dgm:pt modelId="{C2D4678E-C888-4096-A497-89209FB1B4EC}" type="pres">
      <dgm:prSet presAssocID="{A6955D0A-AA96-48EA-AC57-AECF14D2124D}" presName="extraNode" presStyleLbl="node1" presStyleIdx="0" presStyleCnt="6"/>
      <dgm:spPr/>
    </dgm:pt>
    <dgm:pt modelId="{B95AFD5B-D10E-4347-B67A-11B310A2F58B}" type="pres">
      <dgm:prSet presAssocID="{A6955D0A-AA96-48EA-AC57-AECF14D2124D}" presName="dstNode" presStyleLbl="node1" presStyleIdx="0" presStyleCnt="6"/>
      <dgm:spPr/>
    </dgm:pt>
    <dgm:pt modelId="{83F70921-5D86-4073-A9F4-A0EB4B88D8B5}" type="pres">
      <dgm:prSet presAssocID="{1F68172C-7878-4BC1-96D3-C31E0A082C54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C9274-5EA8-43D9-B2C3-43AAF7C7EAD0}" type="pres">
      <dgm:prSet presAssocID="{1F68172C-7878-4BC1-96D3-C31E0A082C54}" presName="accent_1" presStyleCnt="0"/>
      <dgm:spPr/>
    </dgm:pt>
    <dgm:pt modelId="{BEB78BB0-115E-404C-9449-F86026FF7DA2}" type="pres">
      <dgm:prSet presAssocID="{1F68172C-7878-4BC1-96D3-C31E0A082C54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32BE256-908F-408F-84CB-73A19F7E783E}" type="pres">
      <dgm:prSet presAssocID="{98CF2057-2F08-42C8-B1AE-272056583C84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337E4-2ED6-49F0-A068-13C719C2C373}" type="pres">
      <dgm:prSet presAssocID="{98CF2057-2F08-42C8-B1AE-272056583C84}" presName="accent_2" presStyleCnt="0"/>
      <dgm:spPr/>
    </dgm:pt>
    <dgm:pt modelId="{4BEA0981-1619-410C-9A5A-C7074C692C59}" type="pres">
      <dgm:prSet presAssocID="{98CF2057-2F08-42C8-B1AE-272056583C84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4EB8929-6A3B-4989-8DC7-FD7625C226AB}" type="pres">
      <dgm:prSet presAssocID="{B8AFA310-FC55-4AC9-AE4C-6C4CEDC9C45F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3F2FE-919C-44DF-B2C2-B59150A03216}" type="pres">
      <dgm:prSet presAssocID="{B8AFA310-FC55-4AC9-AE4C-6C4CEDC9C45F}" presName="accent_3" presStyleCnt="0"/>
      <dgm:spPr/>
    </dgm:pt>
    <dgm:pt modelId="{507041D4-4D5B-49F3-8E61-D15894C3648A}" type="pres">
      <dgm:prSet presAssocID="{B8AFA310-FC55-4AC9-AE4C-6C4CEDC9C45F}" presName="accentRepeatNode" presStyleLbl="solidFgAcc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35D5989-142C-475F-BAAB-727950220A44}" type="pres">
      <dgm:prSet presAssocID="{79744763-4FE0-4171-8BD3-A8A796388D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518A3-47B6-4485-AE99-4A02F4456DAE}" type="pres">
      <dgm:prSet presAssocID="{79744763-4FE0-4171-8BD3-A8A796388DA7}" presName="accent_4" presStyleCnt="0"/>
      <dgm:spPr/>
    </dgm:pt>
    <dgm:pt modelId="{07AB13FE-4DE5-4287-A1C8-ADF1D8608C00}" type="pres">
      <dgm:prSet presAssocID="{79744763-4FE0-4171-8BD3-A8A796388DA7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5A12FCB-9FDE-47FA-A4D5-350C0DABF040}" type="pres">
      <dgm:prSet presAssocID="{BB114EB1-20BD-486B-9BAA-09E2078CD924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ECF21-AD16-4CFF-B976-EC976A8A1353}" type="pres">
      <dgm:prSet presAssocID="{BB114EB1-20BD-486B-9BAA-09E2078CD924}" presName="accent_5" presStyleCnt="0"/>
      <dgm:spPr/>
    </dgm:pt>
    <dgm:pt modelId="{4EAB566D-CA69-4954-B882-BDF019C9ED80}" type="pres">
      <dgm:prSet presAssocID="{BB114EB1-20BD-486B-9BAA-09E2078CD924}" presName="accentRepeatNode" presStyleLbl="solidFgAcc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8200CAFC-14DE-4340-8D89-9D36DED1BBC6}" type="pres">
      <dgm:prSet presAssocID="{7F1D60E7-E1CD-434A-BBAF-5FAB8124D8D9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AAA0B-D954-4591-9852-5DD099C3FEB0}" type="pres">
      <dgm:prSet presAssocID="{7F1D60E7-E1CD-434A-BBAF-5FAB8124D8D9}" presName="accent_6" presStyleCnt="0"/>
      <dgm:spPr/>
    </dgm:pt>
    <dgm:pt modelId="{56A2589F-9697-477D-AD1D-25FF1293B3F0}" type="pres">
      <dgm:prSet presAssocID="{7F1D60E7-E1CD-434A-BBAF-5FAB8124D8D9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29F02ADD-7ED4-4F7F-9819-25984EE06BE6}" srcId="{A6955D0A-AA96-48EA-AC57-AECF14D2124D}" destId="{7F1D60E7-E1CD-434A-BBAF-5FAB8124D8D9}" srcOrd="5" destOrd="0" parTransId="{D6483939-AF99-4E47-9E1F-D24BB76C2D26}" sibTransId="{D79270FF-EA97-485E-9999-10C5A285478F}"/>
    <dgm:cxn modelId="{ED6977B5-53F7-4262-A7CC-D116BD298F15}" srcId="{A6955D0A-AA96-48EA-AC57-AECF14D2124D}" destId="{1F68172C-7878-4BC1-96D3-C31E0A082C54}" srcOrd="0" destOrd="0" parTransId="{9B8B45B9-15DD-4A86-98E3-17FD6E72138B}" sibTransId="{CE881EF5-9936-4398-ADF9-EB8367705844}"/>
    <dgm:cxn modelId="{6608B948-F4CE-44A3-A644-DDFC39F55E71}" srcId="{A6955D0A-AA96-48EA-AC57-AECF14D2124D}" destId="{98CF2057-2F08-42C8-B1AE-272056583C84}" srcOrd="1" destOrd="0" parTransId="{510C1545-E7FA-4F12-94A6-39C5D8C71899}" sibTransId="{63581AEC-F886-4A70-92B2-0E52A765281F}"/>
    <dgm:cxn modelId="{7B09FCEE-62E0-4CF6-A382-FAE2799A5A72}" type="presOf" srcId="{A6955D0A-AA96-48EA-AC57-AECF14D2124D}" destId="{51D2407D-C46C-41D0-AFA7-F4AEDA752B5B}" srcOrd="0" destOrd="0" presId="urn:microsoft.com/office/officeart/2008/layout/VerticalCurvedList"/>
    <dgm:cxn modelId="{0AED2F74-7B46-40F7-A330-05CF63E9414F}" type="presOf" srcId="{CE881EF5-9936-4398-ADF9-EB8367705844}" destId="{CA073913-B9BC-47AB-83C2-C46AA0A0F728}" srcOrd="0" destOrd="0" presId="urn:microsoft.com/office/officeart/2008/layout/VerticalCurvedList"/>
    <dgm:cxn modelId="{F85E4B53-D305-4D14-884D-CC9ECD4614D3}" type="presOf" srcId="{98CF2057-2F08-42C8-B1AE-272056583C84}" destId="{332BE256-908F-408F-84CB-73A19F7E783E}" srcOrd="0" destOrd="0" presId="urn:microsoft.com/office/officeart/2008/layout/VerticalCurvedList"/>
    <dgm:cxn modelId="{58F3040F-5893-4DD8-88FA-CA256B5B2BF1}" srcId="{A6955D0A-AA96-48EA-AC57-AECF14D2124D}" destId="{79744763-4FE0-4171-8BD3-A8A796388DA7}" srcOrd="3" destOrd="0" parTransId="{F50B4BDE-08E8-4028-9DF6-CDC7DA511ACA}" sibTransId="{8AB01F16-8C5F-457B-AB25-CEEE91DD8333}"/>
    <dgm:cxn modelId="{C6C4E2F4-044F-4C26-AC93-078F13C42F23}" type="presOf" srcId="{1F68172C-7878-4BC1-96D3-C31E0A082C54}" destId="{83F70921-5D86-4073-A9F4-A0EB4B88D8B5}" srcOrd="0" destOrd="0" presId="urn:microsoft.com/office/officeart/2008/layout/VerticalCurvedList"/>
    <dgm:cxn modelId="{02D5E3C9-1943-414A-ADFE-4F5657677808}" type="presOf" srcId="{BB114EB1-20BD-486B-9BAA-09E2078CD924}" destId="{A5A12FCB-9FDE-47FA-A4D5-350C0DABF040}" srcOrd="0" destOrd="0" presId="urn:microsoft.com/office/officeart/2008/layout/VerticalCurvedList"/>
    <dgm:cxn modelId="{8F7E437F-4ACF-449B-8BD8-765B49C1E391}" srcId="{A6955D0A-AA96-48EA-AC57-AECF14D2124D}" destId="{BB114EB1-20BD-486B-9BAA-09E2078CD924}" srcOrd="4" destOrd="0" parTransId="{15FA9493-9E0C-4D28-9461-45D3C739CDD8}" sibTransId="{9359A56D-2B20-4110-B279-3C5A3712CED7}"/>
    <dgm:cxn modelId="{175BFCAD-5D7D-4E4B-A7F5-98CD1190D0F3}" type="presOf" srcId="{B8AFA310-FC55-4AC9-AE4C-6C4CEDC9C45F}" destId="{64EB8929-6A3B-4989-8DC7-FD7625C226AB}" srcOrd="0" destOrd="0" presId="urn:microsoft.com/office/officeart/2008/layout/VerticalCurvedList"/>
    <dgm:cxn modelId="{98E5DF8D-D6F6-457E-9C40-524077A4EA6E}" srcId="{A6955D0A-AA96-48EA-AC57-AECF14D2124D}" destId="{B8AFA310-FC55-4AC9-AE4C-6C4CEDC9C45F}" srcOrd="2" destOrd="0" parTransId="{89F3D77D-A532-4D77-B6D0-2929442C303C}" sibTransId="{E8AA7735-20A8-4D50-8515-0FBA3688A706}"/>
    <dgm:cxn modelId="{3E51889C-E223-436D-94D7-4469A8133785}" type="presOf" srcId="{79744763-4FE0-4171-8BD3-A8A796388DA7}" destId="{B35D5989-142C-475F-BAAB-727950220A44}" srcOrd="0" destOrd="0" presId="urn:microsoft.com/office/officeart/2008/layout/VerticalCurvedList"/>
    <dgm:cxn modelId="{9E454ECC-D674-47AC-BCC9-68DB0F5B2876}" type="presOf" srcId="{7F1D60E7-E1CD-434A-BBAF-5FAB8124D8D9}" destId="{8200CAFC-14DE-4340-8D89-9D36DED1BBC6}" srcOrd="0" destOrd="0" presId="urn:microsoft.com/office/officeart/2008/layout/VerticalCurvedList"/>
    <dgm:cxn modelId="{7A287607-3DD4-42E3-A7DE-B33BD1C8AD7D}" type="presParOf" srcId="{51D2407D-C46C-41D0-AFA7-F4AEDA752B5B}" destId="{FC055947-CF23-4B75-ACA9-3AC88D347D0C}" srcOrd="0" destOrd="0" presId="urn:microsoft.com/office/officeart/2008/layout/VerticalCurvedList"/>
    <dgm:cxn modelId="{98D3B4AF-DC60-4AF5-A839-BCD0F9EF06C6}" type="presParOf" srcId="{FC055947-CF23-4B75-ACA9-3AC88D347D0C}" destId="{7042A49A-F535-4AD8-957F-64A776212D3F}" srcOrd="0" destOrd="0" presId="urn:microsoft.com/office/officeart/2008/layout/VerticalCurvedList"/>
    <dgm:cxn modelId="{6054A2D5-E542-41D4-9E96-87E6D0409C29}" type="presParOf" srcId="{7042A49A-F535-4AD8-957F-64A776212D3F}" destId="{C606ABF1-A34F-4B3A-908B-C42B42393749}" srcOrd="0" destOrd="0" presId="urn:microsoft.com/office/officeart/2008/layout/VerticalCurvedList"/>
    <dgm:cxn modelId="{14A25610-F72A-46DC-AD4F-E7F1B108C360}" type="presParOf" srcId="{7042A49A-F535-4AD8-957F-64A776212D3F}" destId="{CA073913-B9BC-47AB-83C2-C46AA0A0F728}" srcOrd="1" destOrd="0" presId="urn:microsoft.com/office/officeart/2008/layout/VerticalCurvedList"/>
    <dgm:cxn modelId="{C0DBC24C-1F46-4582-AAF1-5D92F47EC036}" type="presParOf" srcId="{7042A49A-F535-4AD8-957F-64A776212D3F}" destId="{C2D4678E-C888-4096-A497-89209FB1B4EC}" srcOrd="2" destOrd="0" presId="urn:microsoft.com/office/officeart/2008/layout/VerticalCurvedList"/>
    <dgm:cxn modelId="{094F8FD6-DACC-4352-9AB4-E7CA12DB70A0}" type="presParOf" srcId="{7042A49A-F535-4AD8-957F-64A776212D3F}" destId="{B95AFD5B-D10E-4347-B67A-11B310A2F58B}" srcOrd="3" destOrd="0" presId="urn:microsoft.com/office/officeart/2008/layout/VerticalCurvedList"/>
    <dgm:cxn modelId="{2B1ED784-2629-4D49-8A2E-EBDDBDBB9E96}" type="presParOf" srcId="{FC055947-CF23-4B75-ACA9-3AC88D347D0C}" destId="{83F70921-5D86-4073-A9F4-A0EB4B88D8B5}" srcOrd="1" destOrd="0" presId="urn:microsoft.com/office/officeart/2008/layout/VerticalCurvedList"/>
    <dgm:cxn modelId="{01A6D6C6-75BF-411C-AFAC-2177E4AF46E6}" type="presParOf" srcId="{FC055947-CF23-4B75-ACA9-3AC88D347D0C}" destId="{C43C9274-5EA8-43D9-B2C3-43AAF7C7EAD0}" srcOrd="2" destOrd="0" presId="urn:microsoft.com/office/officeart/2008/layout/VerticalCurvedList"/>
    <dgm:cxn modelId="{C833EF78-4FD2-44FA-86C7-933DE9070FA4}" type="presParOf" srcId="{C43C9274-5EA8-43D9-B2C3-43AAF7C7EAD0}" destId="{BEB78BB0-115E-404C-9449-F86026FF7DA2}" srcOrd="0" destOrd="0" presId="urn:microsoft.com/office/officeart/2008/layout/VerticalCurvedList"/>
    <dgm:cxn modelId="{01363F38-79D2-44CB-B54D-7FEAAE430C24}" type="presParOf" srcId="{FC055947-CF23-4B75-ACA9-3AC88D347D0C}" destId="{332BE256-908F-408F-84CB-73A19F7E783E}" srcOrd="3" destOrd="0" presId="urn:microsoft.com/office/officeart/2008/layout/VerticalCurvedList"/>
    <dgm:cxn modelId="{BA31B76E-B38B-4BA2-B0D4-D9EF2131C8D2}" type="presParOf" srcId="{FC055947-CF23-4B75-ACA9-3AC88D347D0C}" destId="{651337E4-2ED6-49F0-A068-13C719C2C373}" srcOrd="4" destOrd="0" presId="urn:microsoft.com/office/officeart/2008/layout/VerticalCurvedList"/>
    <dgm:cxn modelId="{4D2F28C5-7EA5-419A-997F-763D8C87FD6C}" type="presParOf" srcId="{651337E4-2ED6-49F0-A068-13C719C2C373}" destId="{4BEA0981-1619-410C-9A5A-C7074C692C59}" srcOrd="0" destOrd="0" presId="urn:microsoft.com/office/officeart/2008/layout/VerticalCurvedList"/>
    <dgm:cxn modelId="{F0EC1246-A326-4D4F-ABAF-3AB75482103F}" type="presParOf" srcId="{FC055947-CF23-4B75-ACA9-3AC88D347D0C}" destId="{64EB8929-6A3B-4989-8DC7-FD7625C226AB}" srcOrd="5" destOrd="0" presId="urn:microsoft.com/office/officeart/2008/layout/VerticalCurvedList"/>
    <dgm:cxn modelId="{BDCADE54-4782-4CA1-B103-BFAAFE83A448}" type="presParOf" srcId="{FC055947-CF23-4B75-ACA9-3AC88D347D0C}" destId="{4913F2FE-919C-44DF-B2C2-B59150A03216}" srcOrd="6" destOrd="0" presId="urn:microsoft.com/office/officeart/2008/layout/VerticalCurvedList"/>
    <dgm:cxn modelId="{8BB82E51-B084-4B81-9981-B2D713414B07}" type="presParOf" srcId="{4913F2FE-919C-44DF-B2C2-B59150A03216}" destId="{507041D4-4D5B-49F3-8E61-D15894C3648A}" srcOrd="0" destOrd="0" presId="urn:microsoft.com/office/officeart/2008/layout/VerticalCurvedList"/>
    <dgm:cxn modelId="{26E5857D-A69B-41F8-A2C5-C2EC8502A9C4}" type="presParOf" srcId="{FC055947-CF23-4B75-ACA9-3AC88D347D0C}" destId="{B35D5989-142C-475F-BAAB-727950220A44}" srcOrd="7" destOrd="0" presId="urn:microsoft.com/office/officeart/2008/layout/VerticalCurvedList"/>
    <dgm:cxn modelId="{C10C1422-7D3A-488D-B4C0-4DF98F2B1457}" type="presParOf" srcId="{FC055947-CF23-4B75-ACA9-3AC88D347D0C}" destId="{702518A3-47B6-4485-AE99-4A02F4456DAE}" srcOrd="8" destOrd="0" presId="urn:microsoft.com/office/officeart/2008/layout/VerticalCurvedList"/>
    <dgm:cxn modelId="{400F160E-C5D5-4837-849D-B4A4134747D9}" type="presParOf" srcId="{702518A3-47B6-4485-AE99-4A02F4456DAE}" destId="{07AB13FE-4DE5-4287-A1C8-ADF1D8608C00}" srcOrd="0" destOrd="0" presId="urn:microsoft.com/office/officeart/2008/layout/VerticalCurvedList"/>
    <dgm:cxn modelId="{715FFF55-D313-4E88-90EB-8752F2A67A0E}" type="presParOf" srcId="{FC055947-CF23-4B75-ACA9-3AC88D347D0C}" destId="{A5A12FCB-9FDE-47FA-A4D5-350C0DABF040}" srcOrd="9" destOrd="0" presId="urn:microsoft.com/office/officeart/2008/layout/VerticalCurvedList"/>
    <dgm:cxn modelId="{BB5D0F22-C956-461F-A392-F69E662C1C02}" type="presParOf" srcId="{FC055947-CF23-4B75-ACA9-3AC88D347D0C}" destId="{CF6ECF21-AD16-4CFF-B976-EC976A8A1353}" srcOrd="10" destOrd="0" presId="urn:microsoft.com/office/officeart/2008/layout/VerticalCurvedList"/>
    <dgm:cxn modelId="{32B10E5D-4526-4F8E-B2E6-8C1476794F24}" type="presParOf" srcId="{CF6ECF21-AD16-4CFF-B976-EC976A8A1353}" destId="{4EAB566D-CA69-4954-B882-BDF019C9ED80}" srcOrd="0" destOrd="0" presId="urn:microsoft.com/office/officeart/2008/layout/VerticalCurvedList"/>
    <dgm:cxn modelId="{664A39CB-FA40-4CEF-877F-4406E88D1989}" type="presParOf" srcId="{FC055947-CF23-4B75-ACA9-3AC88D347D0C}" destId="{8200CAFC-14DE-4340-8D89-9D36DED1BBC6}" srcOrd="11" destOrd="0" presId="urn:microsoft.com/office/officeart/2008/layout/VerticalCurvedList"/>
    <dgm:cxn modelId="{906B8730-1CF3-4822-B1DD-548DE833525D}" type="presParOf" srcId="{FC055947-CF23-4B75-ACA9-3AC88D347D0C}" destId="{C06AAA0B-D954-4591-9852-5DD099C3FEB0}" srcOrd="12" destOrd="0" presId="urn:microsoft.com/office/officeart/2008/layout/VerticalCurvedList"/>
    <dgm:cxn modelId="{231ABAD1-7192-4109-A26A-CE8EB409435C}" type="presParOf" srcId="{C06AAA0B-D954-4591-9852-5DD099C3FEB0}" destId="{56A2589F-9697-477D-AD1D-25FF1293B3F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9EA448-20BF-44AD-B4E5-2E528D431248}" type="doc">
      <dgm:prSet loTypeId="urn:microsoft.com/office/officeart/2009/layout/CirclePicture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5CC920-17EA-4DC5-B132-916163819CFA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субъекта КИИ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9F8DFE-07EF-4187-A810-3B504B4AAB21}" type="parTrans" cxnId="{5B9DC51C-47CD-45F3-AE0C-D06A2ADA8720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DA5068-B9C2-48CC-AF43-C0BA69CA3038}" type="sibTrans" cxnId="{5B9DC51C-47CD-45F3-AE0C-D06A2ADA8720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896898-C7A4-4D67-A773-12C98970A516}">
      <dgm:prSet phldrT="[Текст]" custT="1"/>
      <dgm:spPr/>
      <dgm:t>
        <a:bodyPr/>
        <a:lstStyle/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уполномоченное лицо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A6A68E-90B7-4DC0-8053-8857C43513BB}" type="parTrans" cxnId="{3312582E-B594-4B90-A71C-326E67D04C23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58BA51-724E-4A37-852F-B24AABDDBD46}" type="sibTrans" cxnId="{3312582E-B594-4B90-A71C-326E67D04C23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5E48D-B6F1-4868-AAC5-E82B82D88826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эксплуатир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значимые объекты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34306F-8B8E-494A-9936-A123AF8ABA23}" type="parTrans" cxnId="{D6A0E1AA-1925-481C-A363-F6545DDA779F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4C89DE-35F8-4156-AE1E-BCFD3CFD2052}" type="sibTrans" cxnId="{D6A0E1AA-1925-481C-A363-F6545DDA779F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9FDE96-0A15-4A87-BDB2-7EF278F0D871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обеспечивающ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5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функционир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значимых объектов 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46C53A-3280-488E-87A0-80D6EE424040}" type="parTrans" cxnId="{12B7345E-52E9-40D6-A880-6C7B584BA7A1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E9198C-B457-405A-9154-432DE35B5AC9}" type="sibTrans" cxnId="{12B7345E-52E9-40D6-A880-6C7B584BA7A1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127394-1719-4755-B011-AAE18802E87F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подразделение, ответственное </a:t>
          </a:r>
          <a:b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обеспечение безопасности значимых объектов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1A877A-AB48-4355-A5B3-C242C658F652}" type="parTrans" cxnId="{7578E767-051C-48AA-9E23-6B707E6A4722}">
      <dgm:prSet/>
      <dgm:spPr/>
      <dgm:t>
        <a:bodyPr/>
        <a:lstStyle/>
        <a:p>
          <a:endParaRPr lang="ru-RU"/>
        </a:p>
      </dgm:t>
    </dgm:pt>
    <dgm:pt modelId="{B2FC47E3-A826-4E15-B416-B589A7E090A1}" type="sibTrans" cxnId="{7578E767-051C-48AA-9E23-6B707E6A4722}">
      <dgm:prSet/>
      <dgm:spPr/>
      <dgm:t>
        <a:bodyPr/>
        <a:lstStyle/>
        <a:p>
          <a:endParaRPr lang="ru-RU"/>
        </a:p>
      </dgm:t>
    </dgm:pt>
    <dgm:pt modelId="{E1A91C07-D107-49C3-9302-FFD0B7754398}" type="pres">
      <dgm:prSet presAssocID="{299EA448-20BF-44AD-B4E5-2E528D43124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7B9D0DD-7515-4FB9-BE11-1A302AB0AC73}" type="pres">
      <dgm:prSet presAssocID="{B85CC920-17EA-4DC5-B132-916163819CFA}" presName="hierRoot1" presStyleCnt="0"/>
      <dgm:spPr/>
    </dgm:pt>
    <dgm:pt modelId="{23D7EE54-61F8-4B1A-ACDB-7715C18DC868}" type="pres">
      <dgm:prSet presAssocID="{B85CC920-17EA-4DC5-B132-916163819CFA}" presName="composite" presStyleCnt="0"/>
      <dgm:spPr/>
    </dgm:pt>
    <dgm:pt modelId="{F0B50A83-F2A8-414F-A65E-69BC7DC285B4}" type="pres">
      <dgm:prSet presAssocID="{B85CC920-17EA-4DC5-B132-916163819CFA}" presName="image" presStyleLbl="node0" presStyleIdx="0" presStyleCnt="1" custLinFactNeighborX="-33470" custLinFactNeighborY="-206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FCD1603-4BD2-4220-9D39-830E208B974D}" type="pres">
      <dgm:prSet presAssocID="{B85CC920-17EA-4DC5-B132-916163819CFA}" presName="text" presStyleLbl="revTx" presStyleIdx="0" presStyleCnt="5" custLinFactNeighborX="-29642" custLinFactNeighborY="-45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23B06D-E370-49F5-8F14-D5DF849A8F0E}" type="pres">
      <dgm:prSet presAssocID="{B85CC920-17EA-4DC5-B132-916163819CFA}" presName="hierChild2" presStyleCnt="0"/>
      <dgm:spPr/>
    </dgm:pt>
    <dgm:pt modelId="{A2C1FE8F-8694-4AFE-AD67-1A1FB785BD17}" type="pres">
      <dgm:prSet presAssocID="{F3A6A68E-90B7-4DC0-8053-8857C43513BB}" presName="Name10" presStyleLbl="parChTrans1D2" presStyleIdx="0" presStyleCnt="1"/>
      <dgm:spPr/>
      <dgm:t>
        <a:bodyPr/>
        <a:lstStyle/>
        <a:p>
          <a:endParaRPr lang="ru-RU"/>
        </a:p>
      </dgm:t>
    </dgm:pt>
    <dgm:pt modelId="{5EB435E4-9D10-4FF2-BC90-849CEC6922F8}" type="pres">
      <dgm:prSet presAssocID="{5D896898-C7A4-4D67-A773-12C98970A516}" presName="hierRoot2" presStyleCnt="0"/>
      <dgm:spPr/>
    </dgm:pt>
    <dgm:pt modelId="{BDF935FC-4669-4838-83CC-5DE5D7E91BA8}" type="pres">
      <dgm:prSet presAssocID="{5D896898-C7A4-4D67-A773-12C98970A516}" presName="composite2" presStyleCnt="0"/>
      <dgm:spPr/>
    </dgm:pt>
    <dgm:pt modelId="{C1B6F3FB-133D-4631-9ECC-D1E0B07D9875}" type="pres">
      <dgm:prSet presAssocID="{5D896898-C7A4-4D67-A773-12C98970A516}" presName="image2" presStyleLbl="node2" presStyleIdx="0" presStyleCnt="1" custLinFactNeighborX="-29813" custLinFactNeighborY="417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D838770-2102-4D32-9C7E-6B7C09FA9B57}" type="pres">
      <dgm:prSet presAssocID="{5D896898-C7A4-4D67-A773-12C98970A516}" presName="text2" presStyleLbl="revTx" presStyleIdx="1" presStyleCnt="5" custLinFactNeighborX="-29642" custLinFactNeighborY="7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019C9A-5386-4735-B0AE-DB37A32B9E8B}" type="pres">
      <dgm:prSet presAssocID="{5D896898-C7A4-4D67-A773-12C98970A516}" presName="hierChild3" presStyleCnt="0"/>
      <dgm:spPr/>
    </dgm:pt>
    <dgm:pt modelId="{7E0DC8F6-B31C-46B9-91AF-0F7FF5980EAC}" type="pres">
      <dgm:prSet presAssocID="{5F34306F-8B8E-494A-9936-A123AF8ABA23}" presName="Name17" presStyleLbl="parChTrans1D3" presStyleIdx="0" presStyleCnt="3"/>
      <dgm:spPr/>
      <dgm:t>
        <a:bodyPr/>
        <a:lstStyle/>
        <a:p>
          <a:endParaRPr lang="ru-RU"/>
        </a:p>
      </dgm:t>
    </dgm:pt>
    <dgm:pt modelId="{B0D99F9C-C47D-4D75-9B79-C1857081D580}" type="pres">
      <dgm:prSet presAssocID="{C8F5E48D-B6F1-4868-AAC5-E82B82D88826}" presName="hierRoot3" presStyleCnt="0"/>
      <dgm:spPr/>
    </dgm:pt>
    <dgm:pt modelId="{0A6015E5-2596-4D4C-958B-0A03251F4BE2}" type="pres">
      <dgm:prSet presAssocID="{C8F5E48D-B6F1-4868-AAC5-E82B82D88826}" presName="composite3" presStyleCnt="0"/>
      <dgm:spPr/>
    </dgm:pt>
    <dgm:pt modelId="{EBD1DE7D-7535-4AB7-8B88-6E173E5E0DEA}" type="pres">
      <dgm:prSet presAssocID="{C8F5E48D-B6F1-4868-AAC5-E82B82D88826}" presName="image3" presStyleLbl="node3" presStyleIdx="0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2D6F66F-E6A0-45FE-9235-75F7A9993A0F}" type="pres">
      <dgm:prSet presAssocID="{C8F5E48D-B6F1-4868-AAC5-E82B82D88826}" presName="text3" presStyleLbl="revTx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099A1F-03CB-485F-B679-F8C351DCDB3E}" type="pres">
      <dgm:prSet presAssocID="{C8F5E48D-B6F1-4868-AAC5-E82B82D88826}" presName="hierChild4" presStyleCnt="0"/>
      <dgm:spPr/>
    </dgm:pt>
    <dgm:pt modelId="{8B41496E-1D94-4BB0-A5CD-4ED5D689DD53}" type="pres">
      <dgm:prSet presAssocID="{B346C53A-3280-488E-87A0-80D6EE42404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91C0BE95-C356-413D-B589-25404E196598}" type="pres">
      <dgm:prSet presAssocID="{779FDE96-0A15-4A87-BDB2-7EF278F0D871}" presName="hierRoot3" presStyleCnt="0"/>
      <dgm:spPr/>
    </dgm:pt>
    <dgm:pt modelId="{CE21D4F9-361B-4285-9473-DCAA82FAD1B1}" type="pres">
      <dgm:prSet presAssocID="{779FDE96-0A15-4A87-BDB2-7EF278F0D871}" presName="composite3" presStyleCnt="0"/>
      <dgm:spPr/>
    </dgm:pt>
    <dgm:pt modelId="{4F9F1C48-1DAD-4063-957D-558A2979A48B}" type="pres">
      <dgm:prSet presAssocID="{779FDE96-0A15-4A87-BDB2-7EF278F0D871}" presName="image3" presStyleLbl="node3" presStyleIdx="1" presStyleCnt="3" custLinFactNeighborX="-13672" custLinFactNeighborY="-1065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38F86D8-218D-4E02-A980-D2FC210B9574}" type="pres">
      <dgm:prSet presAssocID="{779FDE96-0A15-4A87-BDB2-7EF278F0D871}" presName="text3" presStyleLbl="revTx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4DF6FB-7816-4DD1-BC78-0536E6F1F8A6}" type="pres">
      <dgm:prSet presAssocID="{779FDE96-0A15-4A87-BDB2-7EF278F0D871}" presName="hierChild4" presStyleCnt="0"/>
      <dgm:spPr/>
    </dgm:pt>
    <dgm:pt modelId="{ED37A03B-D146-486A-AECA-E46E250E75D5}" type="pres">
      <dgm:prSet presAssocID="{EE1A877A-AB48-4355-A5B3-C242C658F652}" presName="Name17" presStyleLbl="parChTrans1D3" presStyleIdx="2" presStyleCnt="3"/>
      <dgm:spPr/>
      <dgm:t>
        <a:bodyPr/>
        <a:lstStyle/>
        <a:p>
          <a:endParaRPr lang="ru-RU"/>
        </a:p>
      </dgm:t>
    </dgm:pt>
    <dgm:pt modelId="{A52F649F-709F-401E-95B0-97F1097E6DB0}" type="pres">
      <dgm:prSet presAssocID="{6F127394-1719-4755-B011-AAE18802E87F}" presName="hierRoot3" presStyleCnt="0"/>
      <dgm:spPr/>
    </dgm:pt>
    <dgm:pt modelId="{65310F34-EDC7-4347-B475-C380259E6235}" type="pres">
      <dgm:prSet presAssocID="{6F127394-1719-4755-B011-AAE18802E87F}" presName="composite3" presStyleCnt="0"/>
      <dgm:spPr/>
    </dgm:pt>
    <dgm:pt modelId="{9C1B8F3D-84A4-428A-9A51-28F379E398A8}" type="pres">
      <dgm:prSet presAssocID="{6F127394-1719-4755-B011-AAE18802E87F}" presName="image3" presStyleLbl="node3" presStyleIdx="2" presStyleCnt="3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C32EBC42-0368-4857-893B-E199059DD2C1}" type="pres">
      <dgm:prSet presAssocID="{6F127394-1719-4755-B011-AAE18802E87F}" presName="text3" presStyleLbl="revTx" presStyleIdx="4" presStyleCnt="5" custScaleX="92377" custLinFactNeighborX="-10595" custLinFactNeighborY="-203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8DCA6F-197C-4D7E-81EE-840EC3E4BEBD}" type="pres">
      <dgm:prSet presAssocID="{6F127394-1719-4755-B011-AAE18802E87F}" presName="hierChild4" presStyleCnt="0"/>
      <dgm:spPr/>
    </dgm:pt>
  </dgm:ptLst>
  <dgm:cxnLst>
    <dgm:cxn modelId="{3D032761-4548-47AE-BC34-EF9251F7A843}" type="presOf" srcId="{F3A6A68E-90B7-4DC0-8053-8857C43513BB}" destId="{A2C1FE8F-8694-4AFE-AD67-1A1FB785BD17}" srcOrd="0" destOrd="0" presId="urn:microsoft.com/office/officeart/2009/layout/CirclePictureHierarchy"/>
    <dgm:cxn modelId="{5B9DC51C-47CD-45F3-AE0C-D06A2ADA8720}" srcId="{299EA448-20BF-44AD-B4E5-2E528D431248}" destId="{B85CC920-17EA-4DC5-B132-916163819CFA}" srcOrd="0" destOrd="0" parTransId="{859F8DFE-07EF-4187-A810-3B504B4AAB21}" sibTransId="{0BDA5068-B9C2-48CC-AF43-C0BA69CA3038}"/>
    <dgm:cxn modelId="{7578E767-051C-48AA-9E23-6B707E6A4722}" srcId="{5D896898-C7A4-4D67-A773-12C98970A516}" destId="{6F127394-1719-4755-B011-AAE18802E87F}" srcOrd="2" destOrd="0" parTransId="{EE1A877A-AB48-4355-A5B3-C242C658F652}" sibTransId="{B2FC47E3-A826-4E15-B416-B589A7E090A1}"/>
    <dgm:cxn modelId="{FEB06B1F-4DB3-4E16-87FD-A748C82A8CCA}" type="presOf" srcId="{6F127394-1719-4755-B011-AAE18802E87F}" destId="{C32EBC42-0368-4857-893B-E199059DD2C1}" srcOrd="0" destOrd="0" presId="urn:microsoft.com/office/officeart/2009/layout/CirclePictureHierarchy"/>
    <dgm:cxn modelId="{E9F60C8C-CDA5-42E1-A8A1-200F4B6D9132}" type="presOf" srcId="{779FDE96-0A15-4A87-BDB2-7EF278F0D871}" destId="{638F86D8-218D-4E02-A980-D2FC210B9574}" srcOrd="0" destOrd="0" presId="urn:microsoft.com/office/officeart/2009/layout/CirclePictureHierarchy"/>
    <dgm:cxn modelId="{12B7345E-52E9-40D6-A880-6C7B584BA7A1}" srcId="{5D896898-C7A4-4D67-A773-12C98970A516}" destId="{779FDE96-0A15-4A87-BDB2-7EF278F0D871}" srcOrd="1" destOrd="0" parTransId="{B346C53A-3280-488E-87A0-80D6EE424040}" sibTransId="{94E9198C-B457-405A-9154-432DE35B5AC9}"/>
    <dgm:cxn modelId="{3312582E-B594-4B90-A71C-326E67D04C23}" srcId="{B85CC920-17EA-4DC5-B132-916163819CFA}" destId="{5D896898-C7A4-4D67-A773-12C98970A516}" srcOrd="0" destOrd="0" parTransId="{F3A6A68E-90B7-4DC0-8053-8857C43513BB}" sibTransId="{4C58BA51-724E-4A37-852F-B24AABDDBD46}"/>
    <dgm:cxn modelId="{CB35B832-237E-41CA-B390-5DE80FBB362F}" type="presOf" srcId="{299EA448-20BF-44AD-B4E5-2E528D431248}" destId="{E1A91C07-D107-49C3-9302-FFD0B7754398}" srcOrd="0" destOrd="0" presId="urn:microsoft.com/office/officeart/2009/layout/CirclePictureHierarchy"/>
    <dgm:cxn modelId="{F309965E-3003-4F53-84C1-E54470CFD6EF}" type="presOf" srcId="{C8F5E48D-B6F1-4868-AAC5-E82B82D88826}" destId="{22D6F66F-E6A0-45FE-9235-75F7A9993A0F}" srcOrd="0" destOrd="0" presId="urn:microsoft.com/office/officeart/2009/layout/CirclePictureHierarchy"/>
    <dgm:cxn modelId="{3D0A4F32-D824-4AEE-92CE-0A12760CF7DD}" type="presOf" srcId="{5F34306F-8B8E-494A-9936-A123AF8ABA23}" destId="{7E0DC8F6-B31C-46B9-91AF-0F7FF5980EAC}" srcOrd="0" destOrd="0" presId="urn:microsoft.com/office/officeart/2009/layout/CirclePictureHierarchy"/>
    <dgm:cxn modelId="{D6A0E1AA-1925-481C-A363-F6545DDA779F}" srcId="{5D896898-C7A4-4D67-A773-12C98970A516}" destId="{C8F5E48D-B6F1-4868-AAC5-E82B82D88826}" srcOrd="0" destOrd="0" parTransId="{5F34306F-8B8E-494A-9936-A123AF8ABA23}" sibTransId="{B84C89DE-35F8-4156-AE1E-BCFD3CFD2052}"/>
    <dgm:cxn modelId="{9997219A-AE99-493A-87CA-9B22A94EA49E}" type="presOf" srcId="{EE1A877A-AB48-4355-A5B3-C242C658F652}" destId="{ED37A03B-D146-486A-AECA-E46E250E75D5}" srcOrd="0" destOrd="0" presId="urn:microsoft.com/office/officeart/2009/layout/CirclePictureHierarchy"/>
    <dgm:cxn modelId="{21079BA7-2FFE-4B86-A52F-1E6EE69F1B6D}" type="presOf" srcId="{5D896898-C7A4-4D67-A773-12C98970A516}" destId="{2D838770-2102-4D32-9C7E-6B7C09FA9B57}" srcOrd="0" destOrd="0" presId="urn:microsoft.com/office/officeart/2009/layout/CirclePictureHierarchy"/>
    <dgm:cxn modelId="{D910B393-A5A2-416E-8A16-BFEBF3B23BBF}" type="presOf" srcId="{B346C53A-3280-488E-87A0-80D6EE424040}" destId="{8B41496E-1D94-4BB0-A5CD-4ED5D689DD53}" srcOrd="0" destOrd="0" presId="urn:microsoft.com/office/officeart/2009/layout/CirclePictureHierarchy"/>
    <dgm:cxn modelId="{FB550F7D-6A60-4D23-A7CC-002AE6F9FFA5}" type="presOf" srcId="{B85CC920-17EA-4DC5-B132-916163819CFA}" destId="{BFCD1603-4BD2-4220-9D39-830E208B974D}" srcOrd="0" destOrd="0" presId="urn:microsoft.com/office/officeart/2009/layout/CirclePictureHierarchy"/>
    <dgm:cxn modelId="{C54EFD54-998A-49ED-8564-C3D2EC66008D}" type="presParOf" srcId="{E1A91C07-D107-49C3-9302-FFD0B7754398}" destId="{57B9D0DD-7515-4FB9-BE11-1A302AB0AC73}" srcOrd="0" destOrd="0" presId="urn:microsoft.com/office/officeart/2009/layout/CirclePictureHierarchy"/>
    <dgm:cxn modelId="{E83B7D89-EA5A-42D3-B554-6504D7B412C4}" type="presParOf" srcId="{57B9D0DD-7515-4FB9-BE11-1A302AB0AC73}" destId="{23D7EE54-61F8-4B1A-ACDB-7715C18DC868}" srcOrd="0" destOrd="0" presId="urn:microsoft.com/office/officeart/2009/layout/CirclePictureHierarchy"/>
    <dgm:cxn modelId="{B48BF9B2-96C3-4A31-BDE4-5FC75CC09248}" type="presParOf" srcId="{23D7EE54-61F8-4B1A-ACDB-7715C18DC868}" destId="{F0B50A83-F2A8-414F-A65E-69BC7DC285B4}" srcOrd="0" destOrd="0" presId="urn:microsoft.com/office/officeart/2009/layout/CirclePictureHierarchy"/>
    <dgm:cxn modelId="{8C1254FD-50D3-4ABB-AC9C-7CDC323B14F1}" type="presParOf" srcId="{23D7EE54-61F8-4B1A-ACDB-7715C18DC868}" destId="{BFCD1603-4BD2-4220-9D39-830E208B974D}" srcOrd="1" destOrd="0" presId="urn:microsoft.com/office/officeart/2009/layout/CirclePictureHierarchy"/>
    <dgm:cxn modelId="{6FF02F5F-8A9A-420F-A821-8E1E9BF97B96}" type="presParOf" srcId="{57B9D0DD-7515-4FB9-BE11-1A302AB0AC73}" destId="{7023B06D-E370-49F5-8F14-D5DF849A8F0E}" srcOrd="1" destOrd="0" presId="urn:microsoft.com/office/officeart/2009/layout/CirclePictureHierarchy"/>
    <dgm:cxn modelId="{BE362912-7DF6-4A5D-89AC-955592DA6E95}" type="presParOf" srcId="{7023B06D-E370-49F5-8F14-D5DF849A8F0E}" destId="{A2C1FE8F-8694-4AFE-AD67-1A1FB785BD17}" srcOrd="0" destOrd="0" presId="urn:microsoft.com/office/officeart/2009/layout/CirclePictureHierarchy"/>
    <dgm:cxn modelId="{09AFF1AB-18A4-4F73-94A6-E730BA239613}" type="presParOf" srcId="{7023B06D-E370-49F5-8F14-D5DF849A8F0E}" destId="{5EB435E4-9D10-4FF2-BC90-849CEC6922F8}" srcOrd="1" destOrd="0" presId="urn:microsoft.com/office/officeart/2009/layout/CirclePictureHierarchy"/>
    <dgm:cxn modelId="{E0A97D8C-6A8A-4F95-B78A-B76ECAA4815C}" type="presParOf" srcId="{5EB435E4-9D10-4FF2-BC90-849CEC6922F8}" destId="{BDF935FC-4669-4838-83CC-5DE5D7E91BA8}" srcOrd="0" destOrd="0" presId="urn:microsoft.com/office/officeart/2009/layout/CirclePictureHierarchy"/>
    <dgm:cxn modelId="{CAA3A223-5B60-4B20-AFA7-95DA2621BCA4}" type="presParOf" srcId="{BDF935FC-4669-4838-83CC-5DE5D7E91BA8}" destId="{C1B6F3FB-133D-4631-9ECC-D1E0B07D9875}" srcOrd="0" destOrd="0" presId="urn:microsoft.com/office/officeart/2009/layout/CirclePictureHierarchy"/>
    <dgm:cxn modelId="{4BDB7227-91AE-4C2E-9A27-1601EDBB397F}" type="presParOf" srcId="{BDF935FC-4669-4838-83CC-5DE5D7E91BA8}" destId="{2D838770-2102-4D32-9C7E-6B7C09FA9B57}" srcOrd="1" destOrd="0" presId="urn:microsoft.com/office/officeart/2009/layout/CirclePictureHierarchy"/>
    <dgm:cxn modelId="{9A77A623-6A2B-44E2-A681-A4965AECFA37}" type="presParOf" srcId="{5EB435E4-9D10-4FF2-BC90-849CEC6922F8}" destId="{F7019C9A-5386-4735-B0AE-DB37A32B9E8B}" srcOrd="1" destOrd="0" presId="urn:microsoft.com/office/officeart/2009/layout/CirclePictureHierarchy"/>
    <dgm:cxn modelId="{8B520BF0-462A-419F-ACD3-B6B79A507232}" type="presParOf" srcId="{F7019C9A-5386-4735-B0AE-DB37A32B9E8B}" destId="{7E0DC8F6-B31C-46B9-91AF-0F7FF5980EAC}" srcOrd="0" destOrd="0" presId="urn:microsoft.com/office/officeart/2009/layout/CirclePictureHierarchy"/>
    <dgm:cxn modelId="{7DF6AEFC-6DCE-4C88-950F-1BF3B1013932}" type="presParOf" srcId="{F7019C9A-5386-4735-B0AE-DB37A32B9E8B}" destId="{B0D99F9C-C47D-4D75-9B79-C1857081D580}" srcOrd="1" destOrd="0" presId="urn:microsoft.com/office/officeart/2009/layout/CirclePictureHierarchy"/>
    <dgm:cxn modelId="{BAB02647-BE38-47AB-B295-F2428EAD40A1}" type="presParOf" srcId="{B0D99F9C-C47D-4D75-9B79-C1857081D580}" destId="{0A6015E5-2596-4D4C-958B-0A03251F4BE2}" srcOrd="0" destOrd="0" presId="urn:microsoft.com/office/officeart/2009/layout/CirclePictureHierarchy"/>
    <dgm:cxn modelId="{A6FD934C-23CE-4A02-BEEB-2D179F30C244}" type="presParOf" srcId="{0A6015E5-2596-4D4C-958B-0A03251F4BE2}" destId="{EBD1DE7D-7535-4AB7-8B88-6E173E5E0DEA}" srcOrd="0" destOrd="0" presId="urn:microsoft.com/office/officeart/2009/layout/CirclePictureHierarchy"/>
    <dgm:cxn modelId="{04304CD8-241B-43C3-8351-ED1516D2599D}" type="presParOf" srcId="{0A6015E5-2596-4D4C-958B-0A03251F4BE2}" destId="{22D6F66F-E6A0-45FE-9235-75F7A9993A0F}" srcOrd="1" destOrd="0" presId="urn:microsoft.com/office/officeart/2009/layout/CirclePictureHierarchy"/>
    <dgm:cxn modelId="{D838E868-5D9E-4AA9-8765-005DDA496B32}" type="presParOf" srcId="{B0D99F9C-C47D-4D75-9B79-C1857081D580}" destId="{6D099A1F-03CB-485F-B679-F8C351DCDB3E}" srcOrd="1" destOrd="0" presId="urn:microsoft.com/office/officeart/2009/layout/CirclePictureHierarchy"/>
    <dgm:cxn modelId="{EA371BA3-4E7D-4D6A-B61B-1109D8DC9ED0}" type="presParOf" srcId="{F7019C9A-5386-4735-B0AE-DB37A32B9E8B}" destId="{8B41496E-1D94-4BB0-A5CD-4ED5D689DD53}" srcOrd="2" destOrd="0" presId="urn:microsoft.com/office/officeart/2009/layout/CirclePictureHierarchy"/>
    <dgm:cxn modelId="{BB3B8B9D-B34C-42E5-B033-D13E53777FFF}" type="presParOf" srcId="{F7019C9A-5386-4735-B0AE-DB37A32B9E8B}" destId="{91C0BE95-C356-413D-B589-25404E196598}" srcOrd="3" destOrd="0" presId="urn:microsoft.com/office/officeart/2009/layout/CirclePictureHierarchy"/>
    <dgm:cxn modelId="{96F95C4C-FF2B-476E-8CC7-3C812DB6B67C}" type="presParOf" srcId="{91C0BE95-C356-413D-B589-25404E196598}" destId="{CE21D4F9-361B-4285-9473-DCAA82FAD1B1}" srcOrd="0" destOrd="0" presId="urn:microsoft.com/office/officeart/2009/layout/CirclePictureHierarchy"/>
    <dgm:cxn modelId="{AED27E26-A692-4457-BCFB-5A1E2295ECBB}" type="presParOf" srcId="{CE21D4F9-361B-4285-9473-DCAA82FAD1B1}" destId="{4F9F1C48-1DAD-4063-957D-558A2979A48B}" srcOrd="0" destOrd="0" presId="urn:microsoft.com/office/officeart/2009/layout/CirclePictureHierarchy"/>
    <dgm:cxn modelId="{C13EC102-6AB6-49FF-8043-E9485DD008C2}" type="presParOf" srcId="{CE21D4F9-361B-4285-9473-DCAA82FAD1B1}" destId="{638F86D8-218D-4E02-A980-D2FC210B9574}" srcOrd="1" destOrd="0" presId="urn:microsoft.com/office/officeart/2009/layout/CirclePictureHierarchy"/>
    <dgm:cxn modelId="{323E8A82-2EE8-4B14-BB05-DF76BA1DBAC6}" type="presParOf" srcId="{91C0BE95-C356-413D-B589-25404E196598}" destId="{4F4DF6FB-7816-4DD1-BC78-0536E6F1F8A6}" srcOrd="1" destOrd="0" presId="urn:microsoft.com/office/officeart/2009/layout/CirclePictureHierarchy"/>
    <dgm:cxn modelId="{D2693E23-76B1-4F85-BCDD-2105B0AF1764}" type="presParOf" srcId="{F7019C9A-5386-4735-B0AE-DB37A32B9E8B}" destId="{ED37A03B-D146-486A-AECA-E46E250E75D5}" srcOrd="4" destOrd="0" presId="urn:microsoft.com/office/officeart/2009/layout/CirclePictureHierarchy"/>
    <dgm:cxn modelId="{AB654773-C1A9-4206-A787-FA18B03960FF}" type="presParOf" srcId="{F7019C9A-5386-4735-B0AE-DB37A32B9E8B}" destId="{A52F649F-709F-401E-95B0-97F1097E6DB0}" srcOrd="5" destOrd="0" presId="urn:microsoft.com/office/officeart/2009/layout/CirclePictureHierarchy"/>
    <dgm:cxn modelId="{7ECE75BF-E3AF-4A2C-A18D-89B1D34D46FC}" type="presParOf" srcId="{A52F649F-709F-401E-95B0-97F1097E6DB0}" destId="{65310F34-EDC7-4347-B475-C380259E6235}" srcOrd="0" destOrd="0" presId="urn:microsoft.com/office/officeart/2009/layout/CirclePictureHierarchy"/>
    <dgm:cxn modelId="{4870E5DA-BE8E-43CA-954C-657359E54808}" type="presParOf" srcId="{65310F34-EDC7-4347-B475-C380259E6235}" destId="{9C1B8F3D-84A4-428A-9A51-28F379E398A8}" srcOrd="0" destOrd="0" presId="urn:microsoft.com/office/officeart/2009/layout/CirclePictureHierarchy"/>
    <dgm:cxn modelId="{B9561DD3-1E9F-45D5-ADD9-0B4D43CE45E5}" type="presParOf" srcId="{65310F34-EDC7-4347-B475-C380259E6235}" destId="{C32EBC42-0368-4857-893B-E199059DD2C1}" srcOrd="1" destOrd="0" presId="urn:microsoft.com/office/officeart/2009/layout/CirclePictureHierarchy"/>
    <dgm:cxn modelId="{153D47AD-06C7-426C-B0BD-FAB5446CF702}" type="presParOf" srcId="{A52F649F-709F-401E-95B0-97F1097E6DB0}" destId="{378DCA6F-197C-4D7E-81EE-840EC3E4BEBD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389263-88F7-497F-99BB-DB152954004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CF8E74-8F5E-4566-BB1D-58F21E17794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Общие положения</a:t>
          </a:r>
          <a:endParaRPr lang="ru-RU" sz="1600" b="1" dirty="0"/>
        </a:p>
      </dgm:t>
    </dgm:pt>
    <dgm:pt modelId="{84E702E2-88AD-4090-ACB0-05CFA35E4D8E}" type="parTrans" cxnId="{DF3C2D71-D05C-453D-A9EF-4779036ACBA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DF87D0D5-B913-43B6-B610-525A8F3077A5}" type="sibTrans" cxnId="{DF3C2D71-D05C-453D-A9EF-4779036ACBA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2499AE49-D8A6-4C40-A817-C86DFC209E8C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II.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Требования к обеспечению безопасности значимых объектов в ходе их создания, эксплуатации и вывода из эксплуатации значимых объектов</a:t>
          </a:r>
          <a:endParaRPr lang="ru-RU" sz="1600" b="1" dirty="0"/>
        </a:p>
      </dgm:t>
    </dgm:pt>
    <dgm:pt modelId="{556B628F-30E0-491F-B19B-F5B2E57BC4D1}" type="parTrans" cxnId="{8A68AD5D-3FA8-4318-B109-C22676193E6B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8192B2F-F0F8-46D5-BBAD-389019F298C4}" type="sibTrans" cxnId="{8A68AD5D-3FA8-4318-B109-C22676193E6B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9AE7500-8565-4CD4-9772-EB577DD67F6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III. </a:t>
          </a:r>
          <a:r>
            <a:rPr lang="ru-RU" sz="1600" b="1" dirty="0" smtClean="0"/>
            <a:t>Требования к организационным и техническим мерам,</a:t>
          </a:r>
          <a:r>
            <a:rPr lang="en-US" sz="1600" b="1" dirty="0" smtClean="0"/>
            <a:t> </a:t>
          </a:r>
          <a:r>
            <a:rPr lang="ru-RU" sz="1600" b="1" dirty="0" smtClean="0"/>
            <a:t>принимаемым для  обеспечения безопасности значимых объектов</a:t>
          </a:r>
          <a:endParaRPr lang="ru-RU" sz="1600" b="1" dirty="0"/>
        </a:p>
      </dgm:t>
    </dgm:pt>
    <dgm:pt modelId="{C4F932AD-2F22-4337-AA7B-1EE4DDF612B3}" type="parTrans" cxnId="{BFD386CB-3EF5-4664-9571-F5DCC62EB06B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59C35164-52CB-4CBB-B972-F4F5CBC6C69C}" type="sibTrans" cxnId="{BFD386CB-3EF5-4664-9571-F5DCC62EB06B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4E623511-1BF8-41B9-8D9E-49F5DC31F5F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/>
            <a:t>Приложение</a:t>
          </a:r>
          <a:r>
            <a:rPr lang="en-US" sz="1600" b="1" dirty="0" smtClean="0"/>
            <a:t>.  </a:t>
          </a:r>
          <a:r>
            <a:rPr lang="ru-RU" sz="1600" b="1" dirty="0" smtClean="0"/>
            <a:t>Состав мер по обеспечению безопасности и их базовые наборы для соответствующей категории значимого объекта критической информационной инфраструктуры</a:t>
          </a:r>
          <a:endParaRPr lang="ru-RU" sz="1600" b="1" dirty="0"/>
        </a:p>
      </dgm:t>
    </dgm:pt>
    <dgm:pt modelId="{D2E63052-0327-467D-A688-ABFB45A1CFD5}" type="parTrans" cxnId="{9CD0EB07-41E2-4450-A31B-1D75B1F21D8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14176C4D-CC96-432D-97B9-E776D1431353}" type="sibTrans" cxnId="{9CD0EB07-41E2-4450-A31B-1D75B1F21D8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1CE63D8D-1FE7-4995-8DE4-2EA2765BEF25}" type="pres">
      <dgm:prSet presAssocID="{5E389263-88F7-497F-99BB-DB15295400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614A7-AC3B-45A0-B7B3-4D01DB6AF537}" type="pres">
      <dgm:prSet presAssocID="{85CF8E74-8F5E-4566-BB1D-58F21E177942}" presName="parentText" presStyleLbl="node1" presStyleIdx="0" presStyleCnt="4" custScaleY="360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B7136-4B5F-47EF-8066-D838DC36648B}" type="pres">
      <dgm:prSet presAssocID="{DF87D0D5-B913-43B6-B610-525A8F3077A5}" presName="spacer" presStyleCnt="0"/>
      <dgm:spPr/>
      <dgm:t>
        <a:bodyPr/>
        <a:lstStyle/>
        <a:p>
          <a:endParaRPr lang="ru-RU"/>
        </a:p>
      </dgm:t>
    </dgm:pt>
    <dgm:pt modelId="{0904F9C5-4D28-4837-AE6E-C3823846EA62}" type="pres">
      <dgm:prSet presAssocID="{2499AE49-D8A6-4C40-A817-C86DFC209E8C}" presName="parentText" presStyleLbl="node1" presStyleIdx="1" presStyleCnt="4" custScaleY="41275" custLinFactNeighborY="-140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C673D-E4B1-4E1F-94BB-A811F610B993}" type="pres">
      <dgm:prSet presAssocID="{E8192B2F-F0F8-46D5-BBAD-389019F298C4}" presName="spacer" presStyleCnt="0"/>
      <dgm:spPr/>
      <dgm:t>
        <a:bodyPr/>
        <a:lstStyle/>
        <a:p>
          <a:endParaRPr lang="ru-RU"/>
        </a:p>
      </dgm:t>
    </dgm:pt>
    <dgm:pt modelId="{6D93753B-BD44-49E6-8153-32DA791EBE7F}" type="pres">
      <dgm:prSet presAssocID="{C9AE7500-8565-4CD4-9772-EB577DD67F6E}" presName="parentText" presStyleLbl="node1" presStyleIdx="2" presStyleCnt="4" custScaleY="340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062F5-6EC6-4AD5-8E37-9DAFEEFE1D73}" type="pres">
      <dgm:prSet presAssocID="{59C35164-52CB-4CBB-B972-F4F5CBC6C69C}" presName="spacer" presStyleCnt="0"/>
      <dgm:spPr/>
      <dgm:t>
        <a:bodyPr/>
        <a:lstStyle/>
        <a:p>
          <a:endParaRPr lang="ru-RU"/>
        </a:p>
      </dgm:t>
    </dgm:pt>
    <dgm:pt modelId="{2908A82F-6936-4649-BFF9-CC299F8CA0FA}" type="pres">
      <dgm:prSet presAssocID="{4E623511-1BF8-41B9-8D9E-49F5DC31F5FE}" presName="parentText" presStyleLbl="node1" presStyleIdx="3" presStyleCnt="4" custScaleY="600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3C2D71-D05C-453D-A9EF-4779036ACBA9}" srcId="{5E389263-88F7-497F-99BB-DB152954004B}" destId="{85CF8E74-8F5E-4566-BB1D-58F21E177942}" srcOrd="0" destOrd="0" parTransId="{84E702E2-88AD-4090-ACB0-05CFA35E4D8E}" sibTransId="{DF87D0D5-B913-43B6-B610-525A8F3077A5}"/>
    <dgm:cxn modelId="{BFD386CB-3EF5-4664-9571-F5DCC62EB06B}" srcId="{5E389263-88F7-497F-99BB-DB152954004B}" destId="{C9AE7500-8565-4CD4-9772-EB577DD67F6E}" srcOrd="2" destOrd="0" parTransId="{C4F932AD-2F22-4337-AA7B-1EE4DDF612B3}" sibTransId="{59C35164-52CB-4CBB-B972-F4F5CBC6C69C}"/>
    <dgm:cxn modelId="{CEB6621E-779B-453D-9A8E-4B5D9D92DBBC}" type="presOf" srcId="{2499AE49-D8A6-4C40-A817-C86DFC209E8C}" destId="{0904F9C5-4D28-4837-AE6E-C3823846EA62}" srcOrd="0" destOrd="0" presId="urn:microsoft.com/office/officeart/2005/8/layout/vList2"/>
    <dgm:cxn modelId="{8A68AD5D-3FA8-4318-B109-C22676193E6B}" srcId="{5E389263-88F7-497F-99BB-DB152954004B}" destId="{2499AE49-D8A6-4C40-A817-C86DFC209E8C}" srcOrd="1" destOrd="0" parTransId="{556B628F-30E0-491F-B19B-F5B2E57BC4D1}" sibTransId="{E8192B2F-F0F8-46D5-BBAD-389019F298C4}"/>
    <dgm:cxn modelId="{9CD0EB07-41E2-4450-A31B-1D75B1F21D8F}" srcId="{5E389263-88F7-497F-99BB-DB152954004B}" destId="{4E623511-1BF8-41B9-8D9E-49F5DC31F5FE}" srcOrd="3" destOrd="0" parTransId="{D2E63052-0327-467D-A688-ABFB45A1CFD5}" sibTransId="{14176C4D-CC96-432D-97B9-E776D1431353}"/>
    <dgm:cxn modelId="{3C10AC96-FD1E-4B31-A268-C2626E63EC2A}" type="presOf" srcId="{85CF8E74-8F5E-4566-BB1D-58F21E177942}" destId="{419614A7-AC3B-45A0-B7B3-4D01DB6AF537}" srcOrd="0" destOrd="0" presId="urn:microsoft.com/office/officeart/2005/8/layout/vList2"/>
    <dgm:cxn modelId="{10A51BA0-E9E8-4478-889E-2EBDCFAFD00D}" type="presOf" srcId="{5E389263-88F7-497F-99BB-DB152954004B}" destId="{1CE63D8D-1FE7-4995-8DE4-2EA2765BEF25}" srcOrd="0" destOrd="0" presId="urn:microsoft.com/office/officeart/2005/8/layout/vList2"/>
    <dgm:cxn modelId="{022C99D9-51EC-4CA2-B5D5-788F1E6A17C8}" type="presOf" srcId="{4E623511-1BF8-41B9-8D9E-49F5DC31F5FE}" destId="{2908A82F-6936-4649-BFF9-CC299F8CA0FA}" srcOrd="0" destOrd="0" presId="urn:microsoft.com/office/officeart/2005/8/layout/vList2"/>
    <dgm:cxn modelId="{C7BC54B4-69A7-4C16-88AF-6CD6476AFB73}" type="presOf" srcId="{C9AE7500-8565-4CD4-9772-EB577DD67F6E}" destId="{6D93753B-BD44-49E6-8153-32DA791EBE7F}" srcOrd="0" destOrd="0" presId="urn:microsoft.com/office/officeart/2005/8/layout/vList2"/>
    <dgm:cxn modelId="{B0929A77-9BD9-4037-AC69-722140C9F173}" type="presParOf" srcId="{1CE63D8D-1FE7-4995-8DE4-2EA2765BEF25}" destId="{419614A7-AC3B-45A0-B7B3-4D01DB6AF537}" srcOrd="0" destOrd="0" presId="urn:microsoft.com/office/officeart/2005/8/layout/vList2"/>
    <dgm:cxn modelId="{5AE2CB45-1EBA-4676-A96B-AAD850A23704}" type="presParOf" srcId="{1CE63D8D-1FE7-4995-8DE4-2EA2765BEF25}" destId="{35CB7136-4B5F-47EF-8066-D838DC36648B}" srcOrd="1" destOrd="0" presId="urn:microsoft.com/office/officeart/2005/8/layout/vList2"/>
    <dgm:cxn modelId="{8119B6D6-299C-4128-BCB0-DB97D77D0D73}" type="presParOf" srcId="{1CE63D8D-1FE7-4995-8DE4-2EA2765BEF25}" destId="{0904F9C5-4D28-4837-AE6E-C3823846EA62}" srcOrd="2" destOrd="0" presId="urn:microsoft.com/office/officeart/2005/8/layout/vList2"/>
    <dgm:cxn modelId="{25512FDC-5AFC-49FE-9B3A-92E6B1E2BA04}" type="presParOf" srcId="{1CE63D8D-1FE7-4995-8DE4-2EA2765BEF25}" destId="{3B2C673D-E4B1-4E1F-94BB-A811F610B993}" srcOrd="3" destOrd="0" presId="urn:microsoft.com/office/officeart/2005/8/layout/vList2"/>
    <dgm:cxn modelId="{38744E1D-5704-427F-8943-F5FC2A3AC6C2}" type="presParOf" srcId="{1CE63D8D-1FE7-4995-8DE4-2EA2765BEF25}" destId="{6D93753B-BD44-49E6-8153-32DA791EBE7F}" srcOrd="4" destOrd="0" presId="urn:microsoft.com/office/officeart/2005/8/layout/vList2"/>
    <dgm:cxn modelId="{9734C286-343B-4038-89F7-5A66830D90DE}" type="presParOf" srcId="{1CE63D8D-1FE7-4995-8DE4-2EA2765BEF25}" destId="{198062F5-6EC6-4AD5-8E37-9DAFEEFE1D73}" srcOrd="5" destOrd="0" presId="urn:microsoft.com/office/officeart/2005/8/layout/vList2"/>
    <dgm:cxn modelId="{7065E486-AD7A-4419-8F76-D0110041A92A}" type="presParOf" srcId="{1CE63D8D-1FE7-4995-8DE4-2EA2765BEF25}" destId="{2908A82F-6936-4649-BFF9-CC299F8CA0F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8D198FC-F272-464D-92AB-9531104229FD}" type="doc">
      <dgm:prSet loTypeId="urn:microsoft.com/office/officeart/2005/8/layout/l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F1167A-7257-4DE4-9946-8B663B5EADFE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Высокий </a:t>
          </a:r>
          <a:endParaRPr lang="ru-RU" dirty="0"/>
        </a:p>
      </dgm:t>
    </dgm:pt>
    <dgm:pt modelId="{453D2FA0-3151-41A7-8801-920B6C1E9A00}" type="parTrans" cxnId="{CEEDFAB7-C1F4-4B8D-80C7-886C4745F698}">
      <dgm:prSet/>
      <dgm:spPr/>
      <dgm:t>
        <a:bodyPr/>
        <a:lstStyle/>
        <a:p>
          <a:endParaRPr lang="ru-RU"/>
        </a:p>
      </dgm:t>
    </dgm:pt>
    <dgm:pt modelId="{F1449F68-2AFF-4389-9A7C-6247A82F795F}" type="sibTrans" cxnId="{CEEDFAB7-C1F4-4B8D-80C7-886C4745F698}">
      <dgm:prSet/>
      <dgm:spPr/>
      <dgm:t>
        <a:bodyPr/>
        <a:lstStyle/>
        <a:p>
          <a:endParaRPr lang="ru-RU"/>
        </a:p>
      </dgm:t>
    </dgm:pt>
    <dgm:pt modelId="{8E68F66B-F526-409C-B532-245E40BC6EC9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Базовый повышенный</a:t>
          </a:r>
          <a:endParaRPr lang="ru-RU" dirty="0"/>
        </a:p>
      </dgm:t>
    </dgm:pt>
    <dgm:pt modelId="{B692FAC1-99E9-4382-876A-C34CBA822AC2}" type="parTrans" cxnId="{1DA71F4F-E9DE-4E2D-B5B3-9234A0C0B881}">
      <dgm:prSet/>
      <dgm:spPr/>
      <dgm:t>
        <a:bodyPr/>
        <a:lstStyle/>
        <a:p>
          <a:endParaRPr lang="ru-RU"/>
        </a:p>
      </dgm:t>
    </dgm:pt>
    <dgm:pt modelId="{78FE1F87-84F1-44E6-8BE9-940F82486058}" type="sibTrans" cxnId="{1DA71F4F-E9DE-4E2D-B5B3-9234A0C0B881}">
      <dgm:prSet/>
      <dgm:spPr/>
      <dgm:t>
        <a:bodyPr/>
        <a:lstStyle/>
        <a:p>
          <a:endParaRPr lang="ru-RU"/>
        </a:p>
      </dgm:t>
    </dgm:pt>
    <dgm:pt modelId="{62E2312C-773B-4E53-A006-28999142590D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Базовый</a:t>
          </a:r>
          <a:endParaRPr lang="ru-RU" dirty="0"/>
        </a:p>
      </dgm:t>
    </dgm:pt>
    <dgm:pt modelId="{859BDD08-6211-411F-A6D2-CF948368E42B}" type="parTrans" cxnId="{C0989514-47EB-4394-A046-05DE81532EE8}">
      <dgm:prSet/>
      <dgm:spPr/>
      <dgm:t>
        <a:bodyPr/>
        <a:lstStyle/>
        <a:p>
          <a:endParaRPr lang="ru-RU"/>
        </a:p>
      </dgm:t>
    </dgm:pt>
    <dgm:pt modelId="{ACB10A98-B069-4DD6-A6C8-59788BF7BD3B}" type="sibTrans" cxnId="{C0989514-47EB-4394-A046-05DE81532EE8}">
      <dgm:prSet/>
      <dgm:spPr/>
      <dgm:t>
        <a:bodyPr/>
        <a:lstStyle/>
        <a:p>
          <a:endParaRPr lang="ru-RU"/>
        </a:p>
      </dgm:t>
    </dgm:pt>
    <dgm:pt modelId="{C454267D-14B4-4F8F-A584-64C66294C312}" type="pres">
      <dgm:prSet presAssocID="{A8D198FC-F272-464D-92AB-9531104229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2A2D5C-1EA7-4D7C-9C22-13952C4DFF78}" type="pres">
      <dgm:prSet presAssocID="{07F1167A-7257-4DE4-9946-8B663B5EADFE}" presName="horFlow" presStyleCnt="0"/>
      <dgm:spPr/>
    </dgm:pt>
    <dgm:pt modelId="{42984468-0E81-463C-B852-96E33B1AFB1B}" type="pres">
      <dgm:prSet presAssocID="{07F1167A-7257-4DE4-9946-8B663B5EADFE}" presName="bigChev" presStyleLbl="node1" presStyleIdx="0" presStyleCnt="3" custScaleY="101334" custLinFactNeighborY="-4356"/>
      <dgm:spPr/>
      <dgm:t>
        <a:bodyPr/>
        <a:lstStyle/>
        <a:p>
          <a:endParaRPr lang="ru-RU"/>
        </a:p>
      </dgm:t>
    </dgm:pt>
    <dgm:pt modelId="{32495F81-A92D-47E8-8075-714B97CFAA10}" type="pres">
      <dgm:prSet presAssocID="{07F1167A-7257-4DE4-9946-8B663B5EADFE}" presName="vSp" presStyleCnt="0"/>
      <dgm:spPr/>
    </dgm:pt>
    <dgm:pt modelId="{89A83592-AB0D-4B7F-9F85-71F00EF40E0F}" type="pres">
      <dgm:prSet presAssocID="{8E68F66B-F526-409C-B532-245E40BC6EC9}" presName="horFlow" presStyleCnt="0"/>
      <dgm:spPr/>
    </dgm:pt>
    <dgm:pt modelId="{53B4C280-E5A7-4EA0-B541-217AAB290053}" type="pres">
      <dgm:prSet presAssocID="{8E68F66B-F526-409C-B532-245E40BC6EC9}" presName="bigChev" presStyleLbl="node1" presStyleIdx="1" presStyleCnt="3" custLinFactNeighborY="-1269"/>
      <dgm:spPr/>
      <dgm:t>
        <a:bodyPr/>
        <a:lstStyle/>
        <a:p>
          <a:endParaRPr lang="ru-RU"/>
        </a:p>
      </dgm:t>
    </dgm:pt>
    <dgm:pt modelId="{F6039422-F9BF-440C-8E1E-18B22424EAAE}" type="pres">
      <dgm:prSet presAssocID="{8E68F66B-F526-409C-B532-245E40BC6EC9}" presName="vSp" presStyleCnt="0"/>
      <dgm:spPr/>
    </dgm:pt>
    <dgm:pt modelId="{A3C9C2D0-D569-4C40-B096-65782ACD88CB}" type="pres">
      <dgm:prSet presAssocID="{62E2312C-773B-4E53-A006-28999142590D}" presName="horFlow" presStyleCnt="0"/>
      <dgm:spPr/>
    </dgm:pt>
    <dgm:pt modelId="{5262C90E-58DF-42BA-A979-C1D8001B5FA5}" type="pres">
      <dgm:prSet presAssocID="{62E2312C-773B-4E53-A006-28999142590D}" presName="bigChev" presStyleLbl="node1" presStyleIdx="2" presStyleCnt="3" custLinFactNeighborX="5263" custLinFactNeighborY="3152"/>
      <dgm:spPr/>
      <dgm:t>
        <a:bodyPr/>
        <a:lstStyle/>
        <a:p>
          <a:endParaRPr lang="ru-RU"/>
        </a:p>
      </dgm:t>
    </dgm:pt>
  </dgm:ptLst>
  <dgm:cxnLst>
    <dgm:cxn modelId="{9F8BAB27-C0F6-4FF7-B619-338EA263DDD6}" type="presOf" srcId="{07F1167A-7257-4DE4-9946-8B663B5EADFE}" destId="{42984468-0E81-463C-B852-96E33B1AFB1B}" srcOrd="0" destOrd="0" presId="urn:microsoft.com/office/officeart/2005/8/layout/lProcess3"/>
    <dgm:cxn modelId="{03B58046-E7B5-4442-8370-30619B8927B2}" type="presOf" srcId="{A8D198FC-F272-464D-92AB-9531104229FD}" destId="{C454267D-14B4-4F8F-A584-64C66294C312}" srcOrd="0" destOrd="0" presId="urn:microsoft.com/office/officeart/2005/8/layout/lProcess3"/>
    <dgm:cxn modelId="{CEEDFAB7-C1F4-4B8D-80C7-886C4745F698}" srcId="{A8D198FC-F272-464D-92AB-9531104229FD}" destId="{07F1167A-7257-4DE4-9946-8B663B5EADFE}" srcOrd="0" destOrd="0" parTransId="{453D2FA0-3151-41A7-8801-920B6C1E9A00}" sibTransId="{F1449F68-2AFF-4389-9A7C-6247A82F795F}"/>
    <dgm:cxn modelId="{C0989514-47EB-4394-A046-05DE81532EE8}" srcId="{A8D198FC-F272-464D-92AB-9531104229FD}" destId="{62E2312C-773B-4E53-A006-28999142590D}" srcOrd="2" destOrd="0" parTransId="{859BDD08-6211-411F-A6D2-CF948368E42B}" sibTransId="{ACB10A98-B069-4DD6-A6C8-59788BF7BD3B}"/>
    <dgm:cxn modelId="{283A961D-6174-4994-A928-A3D1381D4AC3}" type="presOf" srcId="{62E2312C-773B-4E53-A006-28999142590D}" destId="{5262C90E-58DF-42BA-A979-C1D8001B5FA5}" srcOrd="0" destOrd="0" presId="urn:microsoft.com/office/officeart/2005/8/layout/lProcess3"/>
    <dgm:cxn modelId="{E6543A4F-BC4E-4243-B8CF-33334351A423}" type="presOf" srcId="{8E68F66B-F526-409C-B532-245E40BC6EC9}" destId="{53B4C280-E5A7-4EA0-B541-217AAB290053}" srcOrd="0" destOrd="0" presId="urn:microsoft.com/office/officeart/2005/8/layout/lProcess3"/>
    <dgm:cxn modelId="{1DA71F4F-E9DE-4E2D-B5B3-9234A0C0B881}" srcId="{A8D198FC-F272-464D-92AB-9531104229FD}" destId="{8E68F66B-F526-409C-B532-245E40BC6EC9}" srcOrd="1" destOrd="0" parTransId="{B692FAC1-99E9-4382-876A-C34CBA822AC2}" sibTransId="{78FE1F87-84F1-44E6-8BE9-940F82486058}"/>
    <dgm:cxn modelId="{A11AA5C0-12D0-4200-8E79-872D4B2EDD8B}" type="presParOf" srcId="{C454267D-14B4-4F8F-A584-64C66294C312}" destId="{3A2A2D5C-1EA7-4D7C-9C22-13952C4DFF78}" srcOrd="0" destOrd="0" presId="urn:microsoft.com/office/officeart/2005/8/layout/lProcess3"/>
    <dgm:cxn modelId="{68E588AD-B40B-4C6A-9D1A-E615E1F2D40A}" type="presParOf" srcId="{3A2A2D5C-1EA7-4D7C-9C22-13952C4DFF78}" destId="{42984468-0E81-463C-B852-96E33B1AFB1B}" srcOrd="0" destOrd="0" presId="urn:microsoft.com/office/officeart/2005/8/layout/lProcess3"/>
    <dgm:cxn modelId="{CB57DAEC-428A-4732-A246-F133332E0B26}" type="presParOf" srcId="{C454267D-14B4-4F8F-A584-64C66294C312}" destId="{32495F81-A92D-47E8-8075-714B97CFAA10}" srcOrd="1" destOrd="0" presId="urn:microsoft.com/office/officeart/2005/8/layout/lProcess3"/>
    <dgm:cxn modelId="{6DD14953-C520-4545-9392-CC41DBFF4CA6}" type="presParOf" srcId="{C454267D-14B4-4F8F-A584-64C66294C312}" destId="{89A83592-AB0D-4B7F-9F85-71F00EF40E0F}" srcOrd="2" destOrd="0" presId="urn:microsoft.com/office/officeart/2005/8/layout/lProcess3"/>
    <dgm:cxn modelId="{EC10E115-FFB3-4B52-A986-DC3189765AAA}" type="presParOf" srcId="{89A83592-AB0D-4B7F-9F85-71F00EF40E0F}" destId="{53B4C280-E5A7-4EA0-B541-217AAB290053}" srcOrd="0" destOrd="0" presId="urn:microsoft.com/office/officeart/2005/8/layout/lProcess3"/>
    <dgm:cxn modelId="{64A012B8-E230-49AD-8593-839F98E888C5}" type="presParOf" srcId="{C454267D-14B4-4F8F-A584-64C66294C312}" destId="{F6039422-F9BF-440C-8E1E-18B22424EAAE}" srcOrd="3" destOrd="0" presId="urn:microsoft.com/office/officeart/2005/8/layout/lProcess3"/>
    <dgm:cxn modelId="{15B82E7C-C7F4-466E-9CD8-BBDA8BCB7AF8}" type="presParOf" srcId="{C454267D-14B4-4F8F-A584-64C66294C312}" destId="{A3C9C2D0-D569-4C40-B096-65782ACD88CB}" srcOrd="4" destOrd="0" presId="urn:microsoft.com/office/officeart/2005/8/layout/lProcess3"/>
    <dgm:cxn modelId="{E37DECF0-7246-422A-8D6E-7B7D5569F7CC}" type="presParOf" srcId="{A3C9C2D0-D569-4C40-B096-65782ACD88CB}" destId="{5262C90E-58DF-42BA-A979-C1D8001B5FA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8D198FC-F272-464D-92AB-9531104229FD}" type="doc">
      <dgm:prSet loTypeId="urn:microsoft.com/office/officeart/2005/8/layout/lProcess3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7F1167A-7257-4DE4-9946-8B663B5EADFE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53D2FA0-3151-41A7-8801-920B6C1E9A00}" type="parTrans" cxnId="{CEEDFAB7-C1F4-4B8D-80C7-886C4745F698}">
      <dgm:prSet/>
      <dgm:spPr/>
      <dgm:t>
        <a:bodyPr/>
        <a:lstStyle/>
        <a:p>
          <a:endParaRPr lang="ru-RU"/>
        </a:p>
      </dgm:t>
    </dgm:pt>
    <dgm:pt modelId="{F1449F68-2AFF-4389-9A7C-6247A82F795F}" type="sibTrans" cxnId="{CEEDFAB7-C1F4-4B8D-80C7-886C4745F698}">
      <dgm:prSet/>
      <dgm:spPr/>
      <dgm:t>
        <a:bodyPr/>
        <a:lstStyle/>
        <a:p>
          <a:endParaRPr lang="ru-RU"/>
        </a:p>
      </dgm:t>
    </dgm:pt>
    <dgm:pt modelId="{8E68F66B-F526-409C-B532-245E40BC6EC9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B692FAC1-99E9-4382-876A-C34CBA822AC2}" type="parTrans" cxnId="{1DA71F4F-E9DE-4E2D-B5B3-9234A0C0B881}">
      <dgm:prSet/>
      <dgm:spPr/>
      <dgm:t>
        <a:bodyPr/>
        <a:lstStyle/>
        <a:p>
          <a:endParaRPr lang="ru-RU"/>
        </a:p>
      </dgm:t>
    </dgm:pt>
    <dgm:pt modelId="{78FE1F87-84F1-44E6-8BE9-940F82486058}" type="sibTrans" cxnId="{1DA71F4F-E9DE-4E2D-B5B3-9234A0C0B881}">
      <dgm:prSet/>
      <dgm:spPr/>
      <dgm:t>
        <a:bodyPr/>
        <a:lstStyle/>
        <a:p>
          <a:endParaRPr lang="ru-RU"/>
        </a:p>
      </dgm:t>
    </dgm:pt>
    <dgm:pt modelId="{62E2312C-773B-4E53-A006-28999142590D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859BDD08-6211-411F-A6D2-CF948368E42B}" type="parTrans" cxnId="{C0989514-47EB-4394-A046-05DE81532EE8}">
      <dgm:prSet/>
      <dgm:spPr/>
      <dgm:t>
        <a:bodyPr/>
        <a:lstStyle/>
        <a:p>
          <a:endParaRPr lang="ru-RU"/>
        </a:p>
      </dgm:t>
    </dgm:pt>
    <dgm:pt modelId="{ACB10A98-B069-4DD6-A6C8-59788BF7BD3B}" type="sibTrans" cxnId="{C0989514-47EB-4394-A046-05DE81532EE8}">
      <dgm:prSet/>
      <dgm:spPr/>
      <dgm:t>
        <a:bodyPr/>
        <a:lstStyle/>
        <a:p>
          <a:endParaRPr lang="ru-RU"/>
        </a:p>
      </dgm:t>
    </dgm:pt>
    <dgm:pt modelId="{C454267D-14B4-4F8F-A584-64C66294C312}" type="pres">
      <dgm:prSet presAssocID="{A8D198FC-F272-464D-92AB-9531104229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2A2D5C-1EA7-4D7C-9C22-13952C4DFF78}" type="pres">
      <dgm:prSet presAssocID="{07F1167A-7257-4DE4-9946-8B663B5EADFE}" presName="horFlow" presStyleCnt="0"/>
      <dgm:spPr/>
      <dgm:t>
        <a:bodyPr/>
        <a:lstStyle/>
        <a:p>
          <a:endParaRPr lang="ru-RU"/>
        </a:p>
      </dgm:t>
    </dgm:pt>
    <dgm:pt modelId="{42984468-0E81-463C-B852-96E33B1AFB1B}" type="pres">
      <dgm:prSet presAssocID="{07F1167A-7257-4DE4-9946-8B663B5EADFE}" presName="bigChev" presStyleLbl="node1" presStyleIdx="0" presStyleCnt="3" custScaleX="76791" custScaleY="75043" custLinFactNeighborY="2547"/>
      <dgm:spPr/>
      <dgm:t>
        <a:bodyPr/>
        <a:lstStyle/>
        <a:p>
          <a:endParaRPr lang="ru-RU"/>
        </a:p>
      </dgm:t>
    </dgm:pt>
    <dgm:pt modelId="{32495F81-A92D-47E8-8075-714B97CFAA10}" type="pres">
      <dgm:prSet presAssocID="{07F1167A-7257-4DE4-9946-8B663B5EADFE}" presName="vSp" presStyleCnt="0"/>
      <dgm:spPr/>
      <dgm:t>
        <a:bodyPr/>
        <a:lstStyle/>
        <a:p>
          <a:endParaRPr lang="ru-RU"/>
        </a:p>
      </dgm:t>
    </dgm:pt>
    <dgm:pt modelId="{89A83592-AB0D-4B7F-9F85-71F00EF40E0F}" type="pres">
      <dgm:prSet presAssocID="{8E68F66B-F526-409C-B532-245E40BC6EC9}" presName="horFlow" presStyleCnt="0"/>
      <dgm:spPr/>
      <dgm:t>
        <a:bodyPr/>
        <a:lstStyle/>
        <a:p>
          <a:endParaRPr lang="ru-RU"/>
        </a:p>
      </dgm:t>
    </dgm:pt>
    <dgm:pt modelId="{53B4C280-E5A7-4EA0-B541-217AAB290053}" type="pres">
      <dgm:prSet presAssocID="{8E68F66B-F526-409C-B532-245E40BC6EC9}" presName="bigChev" presStyleLbl="node1" presStyleIdx="1" presStyleCnt="3" custScaleX="76791" custScaleY="72884" custLinFactNeighborY="7254"/>
      <dgm:spPr/>
      <dgm:t>
        <a:bodyPr/>
        <a:lstStyle/>
        <a:p>
          <a:endParaRPr lang="ru-RU"/>
        </a:p>
      </dgm:t>
    </dgm:pt>
    <dgm:pt modelId="{F6039422-F9BF-440C-8E1E-18B22424EAAE}" type="pres">
      <dgm:prSet presAssocID="{8E68F66B-F526-409C-B532-245E40BC6EC9}" presName="vSp" presStyleCnt="0"/>
      <dgm:spPr/>
      <dgm:t>
        <a:bodyPr/>
        <a:lstStyle/>
        <a:p>
          <a:endParaRPr lang="ru-RU"/>
        </a:p>
      </dgm:t>
    </dgm:pt>
    <dgm:pt modelId="{A3C9C2D0-D569-4C40-B096-65782ACD88CB}" type="pres">
      <dgm:prSet presAssocID="{62E2312C-773B-4E53-A006-28999142590D}" presName="horFlow" presStyleCnt="0"/>
      <dgm:spPr/>
      <dgm:t>
        <a:bodyPr/>
        <a:lstStyle/>
        <a:p>
          <a:endParaRPr lang="ru-RU"/>
        </a:p>
      </dgm:t>
    </dgm:pt>
    <dgm:pt modelId="{5262C90E-58DF-42BA-A979-C1D8001B5FA5}" type="pres">
      <dgm:prSet presAssocID="{62E2312C-773B-4E53-A006-28999142590D}" presName="bigChev" presStyleLbl="node1" presStyleIdx="2" presStyleCnt="3" custScaleX="76791" custScaleY="79167" custLinFactNeighborX="896" custLinFactNeighborY="14120"/>
      <dgm:spPr/>
      <dgm:t>
        <a:bodyPr/>
        <a:lstStyle/>
        <a:p>
          <a:endParaRPr lang="ru-RU"/>
        </a:p>
      </dgm:t>
    </dgm:pt>
  </dgm:ptLst>
  <dgm:cxnLst>
    <dgm:cxn modelId="{CEEDFAB7-C1F4-4B8D-80C7-886C4745F698}" srcId="{A8D198FC-F272-464D-92AB-9531104229FD}" destId="{07F1167A-7257-4DE4-9946-8B663B5EADFE}" srcOrd="0" destOrd="0" parTransId="{453D2FA0-3151-41A7-8801-920B6C1E9A00}" sibTransId="{F1449F68-2AFF-4389-9A7C-6247A82F795F}"/>
    <dgm:cxn modelId="{AF292B8B-CB75-4C87-A707-9426D4378BC7}" type="presOf" srcId="{8E68F66B-F526-409C-B532-245E40BC6EC9}" destId="{53B4C280-E5A7-4EA0-B541-217AAB290053}" srcOrd="0" destOrd="0" presId="urn:microsoft.com/office/officeart/2005/8/layout/lProcess3"/>
    <dgm:cxn modelId="{2DB6D4AC-81AB-4E14-B8D6-5427BE3C7C61}" type="presOf" srcId="{A8D198FC-F272-464D-92AB-9531104229FD}" destId="{C454267D-14B4-4F8F-A584-64C66294C312}" srcOrd="0" destOrd="0" presId="urn:microsoft.com/office/officeart/2005/8/layout/lProcess3"/>
    <dgm:cxn modelId="{C0989514-47EB-4394-A046-05DE81532EE8}" srcId="{A8D198FC-F272-464D-92AB-9531104229FD}" destId="{62E2312C-773B-4E53-A006-28999142590D}" srcOrd="2" destOrd="0" parTransId="{859BDD08-6211-411F-A6D2-CF948368E42B}" sibTransId="{ACB10A98-B069-4DD6-A6C8-59788BF7BD3B}"/>
    <dgm:cxn modelId="{1DA71F4F-E9DE-4E2D-B5B3-9234A0C0B881}" srcId="{A8D198FC-F272-464D-92AB-9531104229FD}" destId="{8E68F66B-F526-409C-B532-245E40BC6EC9}" srcOrd="1" destOrd="0" parTransId="{B692FAC1-99E9-4382-876A-C34CBA822AC2}" sibTransId="{78FE1F87-84F1-44E6-8BE9-940F82486058}"/>
    <dgm:cxn modelId="{FEA591D5-0BD6-472D-8166-9BCA12B4242E}" type="presOf" srcId="{62E2312C-773B-4E53-A006-28999142590D}" destId="{5262C90E-58DF-42BA-A979-C1D8001B5FA5}" srcOrd="0" destOrd="0" presId="urn:microsoft.com/office/officeart/2005/8/layout/lProcess3"/>
    <dgm:cxn modelId="{D1641BA0-F647-40E7-8C7D-3DE0067D9193}" type="presOf" srcId="{07F1167A-7257-4DE4-9946-8B663B5EADFE}" destId="{42984468-0E81-463C-B852-96E33B1AFB1B}" srcOrd="0" destOrd="0" presId="urn:microsoft.com/office/officeart/2005/8/layout/lProcess3"/>
    <dgm:cxn modelId="{4F9FB860-C7B6-4354-A3D3-9B9AD14DFC61}" type="presParOf" srcId="{C454267D-14B4-4F8F-A584-64C66294C312}" destId="{3A2A2D5C-1EA7-4D7C-9C22-13952C4DFF78}" srcOrd="0" destOrd="0" presId="urn:microsoft.com/office/officeart/2005/8/layout/lProcess3"/>
    <dgm:cxn modelId="{CEDAF5FB-E0D9-4746-A322-F33690FE2C8B}" type="presParOf" srcId="{3A2A2D5C-1EA7-4D7C-9C22-13952C4DFF78}" destId="{42984468-0E81-463C-B852-96E33B1AFB1B}" srcOrd="0" destOrd="0" presId="urn:microsoft.com/office/officeart/2005/8/layout/lProcess3"/>
    <dgm:cxn modelId="{E01AB92E-0ABD-4400-86E4-ACCEA0CEFC74}" type="presParOf" srcId="{C454267D-14B4-4F8F-A584-64C66294C312}" destId="{32495F81-A92D-47E8-8075-714B97CFAA10}" srcOrd="1" destOrd="0" presId="urn:microsoft.com/office/officeart/2005/8/layout/lProcess3"/>
    <dgm:cxn modelId="{E94AD6A1-2473-4FA1-A916-0BE091B205AF}" type="presParOf" srcId="{C454267D-14B4-4F8F-A584-64C66294C312}" destId="{89A83592-AB0D-4B7F-9F85-71F00EF40E0F}" srcOrd="2" destOrd="0" presId="urn:microsoft.com/office/officeart/2005/8/layout/lProcess3"/>
    <dgm:cxn modelId="{C00F50C4-409F-412C-8B6C-824C71B6E8AF}" type="presParOf" srcId="{89A83592-AB0D-4B7F-9F85-71F00EF40E0F}" destId="{53B4C280-E5A7-4EA0-B541-217AAB290053}" srcOrd="0" destOrd="0" presId="urn:microsoft.com/office/officeart/2005/8/layout/lProcess3"/>
    <dgm:cxn modelId="{E8E2126E-3C1A-423D-95A7-C9D2F2469C65}" type="presParOf" srcId="{C454267D-14B4-4F8F-A584-64C66294C312}" destId="{F6039422-F9BF-440C-8E1E-18B22424EAAE}" srcOrd="3" destOrd="0" presId="urn:microsoft.com/office/officeart/2005/8/layout/lProcess3"/>
    <dgm:cxn modelId="{0A95A77D-3C8B-45F1-9421-B774B32ED41F}" type="presParOf" srcId="{C454267D-14B4-4F8F-A584-64C66294C312}" destId="{A3C9C2D0-D569-4C40-B096-65782ACD88CB}" srcOrd="4" destOrd="0" presId="urn:microsoft.com/office/officeart/2005/8/layout/lProcess3"/>
    <dgm:cxn modelId="{5552E1FB-1B1E-4BB6-9508-B7DB594D1009}" type="presParOf" srcId="{A3C9C2D0-D569-4C40-B096-65782ACD88CB}" destId="{5262C90E-58DF-42BA-A979-C1D8001B5FA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807929-7E4F-4B5D-8F21-84095AD7534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FCD15-4D69-4950-A398-940A9D8D99E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Реализация норм</a:t>
          </a:r>
          <a:r>
            <a: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</a:t>
          </a:r>
        </a:p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Российской Федерации»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E592AB-E571-4B9C-8931-2333E667A884}" type="parTrans" cxnId="{7DC782FE-5B0E-4909-992C-3CB440BD9750}">
      <dgm:prSet/>
      <dgm:spPr/>
      <dgm:t>
        <a:bodyPr/>
        <a:lstStyle/>
        <a:p>
          <a:endParaRPr lang="ru-RU"/>
        </a:p>
      </dgm:t>
    </dgm:pt>
    <dgm:pt modelId="{6EA00819-6BB4-435B-81DB-5D98CE8E120F}" type="sibTrans" cxnId="{7DC782FE-5B0E-4909-992C-3CB440BD9750}">
      <dgm:prSet/>
      <dgm:spPr/>
      <dgm:t>
        <a:bodyPr/>
        <a:lstStyle/>
        <a:p>
          <a:endParaRPr lang="ru-RU"/>
        </a:p>
      </dgm:t>
    </dgm:pt>
    <dgm:pt modelId="{FA700A8C-CF50-491F-9C81-C8640840106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Категорирование объектов КИИ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0704E9A-56E3-487C-9690-0D54E2506676}" type="parTrans" cxnId="{CCAF4749-A806-445E-8532-67606AEA87E2}">
      <dgm:prSet/>
      <dgm:spPr/>
      <dgm:t>
        <a:bodyPr/>
        <a:lstStyle/>
        <a:p>
          <a:endParaRPr lang="ru-RU"/>
        </a:p>
      </dgm:t>
    </dgm:pt>
    <dgm:pt modelId="{E8DF45C3-42D1-4989-A67C-2728854E6DBE}" type="sibTrans" cxnId="{CCAF4749-A806-445E-8532-67606AEA87E2}">
      <dgm:prSet/>
      <dgm:spPr/>
      <dgm:t>
        <a:bodyPr/>
        <a:lstStyle/>
        <a:p>
          <a:endParaRPr lang="ru-RU"/>
        </a:p>
      </dgm:t>
    </dgm:pt>
    <dgm:pt modelId="{D171B89C-9BF7-4F16-B654-3FF480D0792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4186A25-64BD-4823-B376-32EE2BAA98E2}" type="parTrans" cxnId="{72D359DF-C1A4-4A7D-B984-1BF00114095C}">
      <dgm:prSet/>
      <dgm:spPr/>
      <dgm:t>
        <a:bodyPr/>
        <a:lstStyle/>
        <a:p>
          <a:endParaRPr lang="ru-RU"/>
        </a:p>
      </dgm:t>
    </dgm:pt>
    <dgm:pt modelId="{83657BC8-8072-45DF-80BB-7D0F1DEC8BCF}" type="sibTrans" cxnId="{72D359DF-C1A4-4A7D-B984-1BF00114095C}">
      <dgm:prSet/>
      <dgm:spPr/>
      <dgm:t>
        <a:bodyPr/>
        <a:lstStyle/>
        <a:p>
          <a:endParaRPr lang="ru-RU"/>
        </a:p>
      </dgm:t>
    </dgm:pt>
    <dgm:pt modelId="{2AF559BD-31F9-4CB8-A187-82325E50702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5F9CD7B-A500-4A9D-B800-88736CA5689A}" type="parTrans" cxnId="{C250CDAC-4351-4258-B62E-12D834FF9C49}">
      <dgm:prSet/>
      <dgm:spPr/>
      <dgm:t>
        <a:bodyPr/>
        <a:lstStyle/>
        <a:p>
          <a:endParaRPr lang="ru-RU"/>
        </a:p>
      </dgm:t>
    </dgm:pt>
    <dgm:pt modelId="{853D07F2-8360-4AC9-9B52-1A7E2F2FB958}" type="sibTrans" cxnId="{C250CDAC-4351-4258-B62E-12D834FF9C49}">
      <dgm:prSet/>
      <dgm:spPr/>
      <dgm:t>
        <a:bodyPr/>
        <a:lstStyle/>
        <a:p>
          <a:endParaRPr lang="ru-RU"/>
        </a:p>
      </dgm:t>
    </dgm:pt>
    <dgm:pt modelId="{BD1496D3-6139-4B35-B750-82E86D96BFF1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Обеспечение взаимодействия с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ГосСОПКА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A838978-C1EC-4FA1-84F7-2D5FF7DF5B64}" type="parTrans" cxnId="{AB67A6D0-E4E3-4919-B902-4722AD5A1D95}">
      <dgm:prSet/>
      <dgm:spPr/>
      <dgm:t>
        <a:bodyPr/>
        <a:lstStyle/>
        <a:p>
          <a:endParaRPr lang="ru-RU"/>
        </a:p>
      </dgm:t>
    </dgm:pt>
    <dgm:pt modelId="{EB99707C-49FA-432C-BB7F-8A7E02B06749}" type="sibTrans" cxnId="{AB67A6D0-E4E3-4919-B902-4722AD5A1D95}">
      <dgm:prSet/>
      <dgm:spPr/>
      <dgm:t>
        <a:bodyPr/>
        <a:lstStyle/>
        <a:p>
          <a:endParaRPr lang="ru-RU"/>
        </a:p>
      </dgm:t>
    </dgm:pt>
    <dgm:pt modelId="{0298AF0D-0549-46AE-B2B5-F6A4CE6310E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контроля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0C18BED-BCB1-4CEE-9E7F-C380B5F55EE2}" type="parTrans" cxnId="{E8F859F9-CFE4-44F5-9ACB-6726EEA5F012}">
      <dgm:prSet/>
      <dgm:spPr/>
      <dgm:t>
        <a:bodyPr/>
        <a:lstStyle/>
        <a:p>
          <a:endParaRPr lang="ru-RU"/>
        </a:p>
      </dgm:t>
    </dgm:pt>
    <dgm:pt modelId="{28E97AEA-10B2-4885-8B12-ECD3EAD503A9}" type="sibTrans" cxnId="{E8F859F9-CFE4-44F5-9ACB-6726EEA5F012}">
      <dgm:prSet/>
      <dgm:spPr/>
      <dgm:t>
        <a:bodyPr/>
        <a:lstStyle/>
        <a:p>
          <a:endParaRPr lang="ru-RU"/>
        </a:p>
      </dgm:t>
    </dgm:pt>
    <dgm:pt modelId="{C5896191-B2FA-4718-B729-F2CE1C890E90}" type="pres">
      <dgm:prSet presAssocID="{72807929-7E4F-4B5D-8F21-84095AD753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E9D54-B3B3-4A35-B902-7EFA8D407078}" type="pres">
      <dgm:prSet presAssocID="{224FCD15-4D69-4950-A398-940A9D8D99E3}" presName="roof" presStyleLbl="dkBgShp" presStyleIdx="0" presStyleCnt="2" custLinFactNeighborX="610"/>
      <dgm:spPr/>
      <dgm:t>
        <a:bodyPr/>
        <a:lstStyle/>
        <a:p>
          <a:endParaRPr lang="ru-RU"/>
        </a:p>
      </dgm:t>
    </dgm:pt>
    <dgm:pt modelId="{33C2E0A1-8C7A-4EAC-8893-12096978A035}" type="pres">
      <dgm:prSet presAssocID="{224FCD15-4D69-4950-A398-940A9D8D99E3}" presName="pillars" presStyleCnt="0"/>
      <dgm:spPr/>
    </dgm:pt>
    <dgm:pt modelId="{FE19226A-DE11-4D55-A1DB-59660D0F8B05}" type="pres">
      <dgm:prSet presAssocID="{224FCD15-4D69-4950-A398-940A9D8D99E3}" presName="pillar1" presStyleLbl="node1" presStyleIdx="0" presStyleCnt="5" custScaleX="127756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FEB19-FD75-4553-9BC2-135D2D25D91E}" type="pres">
      <dgm:prSet presAssocID="{D171B89C-9BF7-4F16-B654-3FF480D0792A}" presName="pillarX" presStyleLbl="node1" presStyleIdx="1" presStyleCnt="5" custScaleX="86250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39C58-B87D-47A9-8C34-31F36F9AADF1}" type="pres">
      <dgm:prSet presAssocID="{2AF559BD-31F9-4CB8-A187-82325E507025}" presName="pillarX" presStyleLbl="node1" presStyleIdx="2" presStyleCnt="5" custScaleX="92533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4D11F-A4B9-4941-B4A5-409CCF48BDE9}" type="pres">
      <dgm:prSet presAssocID="{BD1496D3-6139-4B35-B750-82E86D96BFF1}" presName="pillarX" presStyleLbl="node1" presStyleIdx="3" presStyleCnt="5" custScaleX="76065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9EC65-DB08-4AC0-9B8A-3A4BFCB930A3}" type="pres">
      <dgm:prSet presAssocID="{0298AF0D-0549-46AE-B2B5-F6A4CE6310E7}" presName="pillarX" presStyleLbl="node1" presStyleIdx="4" presStyleCnt="5" custScaleX="120882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087A8-996E-42AD-98AD-CBA509C2A593}" type="pres">
      <dgm:prSet presAssocID="{224FCD15-4D69-4950-A398-940A9D8D99E3}" presName="base" presStyleLbl="dkBgShp" presStyleIdx="1" presStyleCnt="2" custLinFactY="-168750" custLinFactNeighborX="610" custLinFactNeighborY="-200000"/>
      <dgm:spPr>
        <a:noFill/>
      </dgm:spPr>
      <dgm:t>
        <a:bodyPr/>
        <a:lstStyle/>
        <a:p>
          <a:endParaRPr lang="ru-RU"/>
        </a:p>
      </dgm:t>
    </dgm:pt>
  </dgm:ptLst>
  <dgm:cxnLst>
    <dgm:cxn modelId="{5C9D158C-5EB8-4D9C-9CBB-3707D146766B}" type="presOf" srcId="{72807929-7E4F-4B5D-8F21-84095AD75343}" destId="{C5896191-B2FA-4718-B729-F2CE1C890E90}" srcOrd="0" destOrd="0" presId="urn:microsoft.com/office/officeart/2005/8/layout/hList3"/>
    <dgm:cxn modelId="{C250CDAC-4351-4258-B62E-12D834FF9C49}" srcId="{224FCD15-4D69-4950-A398-940A9D8D99E3}" destId="{2AF559BD-31F9-4CB8-A187-82325E507025}" srcOrd="2" destOrd="0" parTransId="{65F9CD7B-A500-4A9D-B800-88736CA5689A}" sibTransId="{853D07F2-8360-4AC9-9B52-1A7E2F2FB958}"/>
    <dgm:cxn modelId="{CCAF4749-A806-445E-8532-67606AEA87E2}" srcId="{224FCD15-4D69-4950-A398-940A9D8D99E3}" destId="{FA700A8C-CF50-491F-9C81-C86408401066}" srcOrd="0" destOrd="0" parTransId="{80704E9A-56E3-487C-9690-0D54E2506676}" sibTransId="{E8DF45C3-42D1-4989-A67C-2728854E6DBE}"/>
    <dgm:cxn modelId="{A53FA1E7-8552-4E92-9EAD-BF7DE1A751D9}" type="presOf" srcId="{D171B89C-9BF7-4F16-B654-3FF480D0792A}" destId="{714FEB19-FD75-4553-9BC2-135D2D25D91E}" srcOrd="0" destOrd="0" presId="urn:microsoft.com/office/officeart/2005/8/layout/hList3"/>
    <dgm:cxn modelId="{C8D224E0-08BD-4AFE-A610-1021EA2C9A70}" type="presOf" srcId="{224FCD15-4D69-4950-A398-940A9D8D99E3}" destId="{5D9E9D54-B3B3-4A35-B902-7EFA8D407078}" srcOrd="0" destOrd="0" presId="urn:microsoft.com/office/officeart/2005/8/layout/hList3"/>
    <dgm:cxn modelId="{D2AC324A-5DB0-449B-9190-6EA861ED9FB2}" type="presOf" srcId="{FA700A8C-CF50-491F-9C81-C86408401066}" destId="{FE19226A-DE11-4D55-A1DB-59660D0F8B05}" srcOrd="0" destOrd="0" presId="urn:microsoft.com/office/officeart/2005/8/layout/hList3"/>
    <dgm:cxn modelId="{7DC782FE-5B0E-4909-992C-3CB440BD9750}" srcId="{72807929-7E4F-4B5D-8F21-84095AD75343}" destId="{224FCD15-4D69-4950-A398-940A9D8D99E3}" srcOrd="0" destOrd="0" parTransId="{CFE592AB-E571-4B9C-8931-2333E667A884}" sibTransId="{6EA00819-6BB4-435B-81DB-5D98CE8E120F}"/>
    <dgm:cxn modelId="{74DE7450-849D-4A4D-9CD8-64A6D5A690B6}" type="presOf" srcId="{BD1496D3-6139-4B35-B750-82E86D96BFF1}" destId="{EF44D11F-A4B9-4941-B4A5-409CCF48BDE9}" srcOrd="0" destOrd="0" presId="urn:microsoft.com/office/officeart/2005/8/layout/hList3"/>
    <dgm:cxn modelId="{72D359DF-C1A4-4A7D-B984-1BF00114095C}" srcId="{224FCD15-4D69-4950-A398-940A9D8D99E3}" destId="{D171B89C-9BF7-4F16-B654-3FF480D0792A}" srcOrd="1" destOrd="0" parTransId="{C4186A25-64BD-4823-B376-32EE2BAA98E2}" sibTransId="{83657BC8-8072-45DF-80BB-7D0F1DEC8BCF}"/>
    <dgm:cxn modelId="{AB67A6D0-E4E3-4919-B902-4722AD5A1D95}" srcId="{224FCD15-4D69-4950-A398-940A9D8D99E3}" destId="{BD1496D3-6139-4B35-B750-82E86D96BFF1}" srcOrd="3" destOrd="0" parTransId="{3A838978-C1EC-4FA1-84F7-2D5FF7DF5B64}" sibTransId="{EB99707C-49FA-432C-BB7F-8A7E02B06749}"/>
    <dgm:cxn modelId="{E8F859F9-CFE4-44F5-9ACB-6726EEA5F012}" srcId="{224FCD15-4D69-4950-A398-940A9D8D99E3}" destId="{0298AF0D-0549-46AE-B2B5-F6A4CE6310E7}" srcOrd="4" destOrd="0" parTransId="{20C18BED-BCB1-4CEE-9E7F-C380B5F55EE2}" sibTransId="{28E97AEA-10B2-4885-8B12-ECD3EAD503A9}"/>
    <dgm:cxn modelId="{62A54395-F25D-43C3-8A4E-6C98802E3BDC}" type="presOf" srcId="{2AF559BD-31F9-4CB8-A187-82325E507025}" destId="{AA039C58-B87D-47A9-8C34-31F36F9AADF1}" srcOrd="0" destOrd="0" presId="urn:microsoft.com/office/officeart/2005/8/layout/hList3"/>
    <dgm:cxn modelId="{47AED372-6203-4990-8303-BD1B5DE071AB}" type="presOf" srcId="{0298AF0D-0549-46AE-B2B5-F6A4CE6310E7}" destId="{5429EC65-DB08-4AC0-9B8A-3A4BFCB930A3}" srcOrd="0" destOrd="0" presId="urn:microsoft.com/office/officeart/2005/8/layout/hList3"/>
    <dgm:cxn modelId="{4BA079E6-1636-4151-9282-62F9C31CCBDA}" type="presParOf" srcId="{C5896191-B2FA-4718-B729-F2CE1C890E90}" destId="{5D9E9D54-B3B3-4A35-B902-7EFA8D407078}" srcOrd="0" destOrd="0" presId="urn:microsoft.com/office/officeart/2005/8/layout/hList3"/>
    <dgm:cxn modelId="{1B95EE00-D76F-4471-BD7B-52D362092DE7}" type="presParOf" srcId="{C5896191-B2FA-4718-B729-F2CE1C890E90}" destId="{33C2E0A1-8C7A-4EAC-8893-12096978A035}" srcOrd="1" destOrd="0" presId="urn:microsoft.com/office/officeart/2005/8/layout/hList3"/>
    <dgm:cxn modelId="{0A5DB7B4-F15A-4D20-B4DD-437D00F6B330}" type="presParOf" srcId="{33C2E0A1-8C7A-4EAC-8893-12096978A035}" destId="{FE19226A-DE11-4D55-A1DB-59660D0F8B05}" srcOrd="0" destOrd="0" presId="urn:microsoft.com/office/officeart/2005/8/layout/hList3"/>
    <dgm:cxn modelId="{5D8F3B0C-B162-49C0-864B-EF95A70C7799}" type="presParOf" srcId="{33C2E0A1-8C7A-4EAC-8893-12096978A035}" destId="{714FEB19-FD75-4553-9BC2-135D2D25D91E}" srcOrd="1" destOrd="0" presId="urn:microsoft.com/office/officeart/2005/8/layout/hList3"/>
    <dgm:cxn modelId="{5807D1DD-F61B-440F-AC9D-767E3D70B75C}" type="presParOf" srcId="{33C2E0A1-8C7A-4EAC-8893-12096978A035}" destId="{AA039C58-B87D-47A9-8C34-31F36F9AADF1}" srcOrd="2" destOrd="0" presId="urn:microsoft.com/office/officeart/2005/8/layout/hList3"/>
    <dgm:cxn modelId="{74136BEB-3EB0-40FD-BCC2-0B6E58D36D35}" type="presParOf" srcId="{33C2E0A1-8C7A-4EAC-8893-12096978A035}" destId="{EF44D11F-A4B9-4941-B4A5-409CCF48BDE9}" srcOrd="3" destOrd="0" presId="urn:microsoft.com/office/officeart/2005/8/layout/hList3"/>
    <dgm:cxn modelId="{69572625-26C0-4D6B-A2C0-48E41C9A7B90}" type="presParOf" srcId="{33C2E0A1-8C7A-4EAC-8893-12096978A035}" destId="{5429EC65-DB08-4AC0-9B8A-3A4BFCB930A3}" srcOrd="4" destOrd="0" presId="urn:microsoft.com/office/officeart/2005/8/layout/hList3"/>
    <dgm:cxn modelId="{6C42CE68-BF70-433A-8BA1-F3C0195B58E8}" type="presParOf" srcId="{C5896191-B2FA-4718-B729-F2CE1C890E90}" destId="{A25087A8-996E-42AD-98AD-CBA509C2A59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45DAB0-E23A-45FC-B9D4-7E5534FA0ABD}">
      <dsp:nvSpPr>
        <dsp:cNvPr id="0" name=""/>
        <dsp:cNvSpPr/>
      </dsp:nvSpPr>
      <dsp:spPr>
        <a:xfrm>
          <a:off x="0" y="4500007"/>
          <a:ext cx="11777760" cy="14766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функционирующие в сфере</a:t>
          </a:r>
          <a:endParaRPr lang="ru-RU" sz="2800" b="1" kern="1200" dirty="0"/>
        </a:p>
      </dsp:txBody>
      <dsp:txXfrm>
        <a:off x="0" y="4500007"/>
        <a:ext cx="11777760" cy="797394"/>
      </dsp:txXfrm>
    </dsp:sp>
    <dsp:sp modelId="{B9A6097A-A9A1-4372-BEF3-8031ECFBEEFC}">
      <dsp:nvSpPr>
        <dsp:cNvPr id="0" name=""/>
        <dsp:cNvSpPr/>
      </dsp:nvSpPr>
      <dsp:spPr>
        <a:xfrm>
          <a:off x="0" y="5238619"/>
          <a:ext cx="11777760" cy="73564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 Narrow" panose="020B0606020202030204" pitchFamily="34" charset="0"/>
            </a:rPr>
            <a:t>14 сферах (основных видах) деятельности</a:t>
          </a:r>
          <a:endParaRPr lang="ru-RU" sz="2800" b="1" kern="1200" dirty="0">
            <a:latin typeface="Arial Narrow" panose="020B0606020202030204" pitchFamily="34" charset="0"/>
          </a:endParaRPr>
        </a:p>
      </dsp:txBody>
      <dsp:txXfrm>
        <a:off x="0" y="5238619"/>
        <a:ext cx="11777760" cy="735647"/>
      </dsp:txXfrm>
    </dsp:sp>
    <dsp:sp modelId="{ABA7F0D8-31D5-4DA1-9BBC-4F4F25A729B2}">
      <dsp:nvSpPr>
        <dsp:cNvPr id="0" name=""/>
        <dsp:cNvSpPr/>
      </dsp:nvSpPr>
      <dsp:spPr>
        <a:xfrm rot="10800000">
          <a:off x="0" y="2250003"/>
          <a:ext cx="11777760" cy="22710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которым на праве собственности, аренды или на ином законном основании принадлежат </a:t>
          </a:r>
          <a:r>
            <a:rPr lang="ru-RU" sz="2400" b="1" kern="1200" dirty="0" smtClean="0"/>
            <a:t>объекты КИИ</a:t>
          </a:r>
          <a:endParaRPr lang="ru-RU" sz="1800" b="1" kern="1200" dirty="0"/>
        </a:p>
      </dsp:txBody>
      <dsp:txXfrm>
        <a:off x="0" y="2250003"/>
        <a:ext cx="11777760" cy="797155"/>
      </dsp:txXfrm>
    </dsp:sp>
    <dsp:sp modelId="{246A2EED-988E-4414-89E0-4F7E3D31C8A0}">
      <dsp:nvSpPr>
        <dsp:cNvPr id="0" name=""/>
        <dsp:cNvSpPr/>
      </dsp:nvSpPr>
      <dsp:spPr>
        <a:xfrm>
          <a:off x="0" y="3022624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ИС</a:t>
          </a:r>
          <a:endParaRPr lang="ru-RU" sz="2400" b="1" kern="1200" dirty="0"/>
        </a:p>
      </dsp:txBody>
      <dsp:txXfrm>
        <a:off x="0" y="3022624"/>
        <a:ext cx="3922086" cy="679058"/>
      </dsp:txXfrm>
    </dsp:sp>
    <dsp:sp modelId="{E977A41B-7A7E-4622-B528-06577421CC32}">
      <dsp:nvSpPr>
        <dsp:cNvPr id="0" name=""/>
        <dsp:cNvSpPr/>
      </dsp:nvSpPr>
      <dsp:spPr>
        <a:xfrm>
          <a:off x="3927836" y="3047159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ИТКС</a:t>
          </a:r>
          <a:endParaRPr lang="ru-RU" sz="2000" b="1" kern="1200" dirty="0"/>
        </a:p>
      </dsp:txBody>
      <dsp:txXfrm>
        <a:off x="3927836" y="3047159"/>
        <a:ext cx="3922086" cy="679058"/>
      </dsp:txXfrm>
    </dsp:sp>
    <dsp:sp modelId="{D69EC4DC-2133-40CB-B9D6-52544D96B2FD}">
      <dsp:nvSpPr>
        <dsp:cNvPr id="0" name=""/>
        <dsp:cNvSpPr/>
      </dsp:nvSpPr>
      <dsp:spPr>
        <a:xfrm>
          <a:off x="7849923" y="3047159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АСУ</a:t>
          </a:r>
          <a:endParaRPr lang="ru-RU" sz="2400" b="1" kern="1200" dirty="0"/>
        </a:p>
      </dsp:txBody>
      <dsp:txXfrm>
        <a:off x="7849923" y="3047159"/>
        <a:ext cx="3922086" cy="679058"/>
      </dsp:txXfrm>
    </dsp:sp>
    <dsp:sp modelId="{4950CCFA-A2B3-4A79-8178-390FED45B949}">
      <dsp:nvSpPr>
        <dsp:cNvPr id="0" name=""/>
        <dsp:cNvSpPr/>
      </dsp:nvSpPr>
      <dsp:spPr>
        <a:xfrm rot="10800000">
          <a:off x="0" y="166028"/>
          <a:ext cx="11777760" cy="22710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effectLst/>
            </a:rPr>
            <a:t>Субъекты КИИ</a:t>
          </a:r>
          <a:endParaRPr lang="ru-RU" sz="2800" b="1" u="sng" kern="1200" dirty="0"/>
        </a:p>
      </dsp:txBody>
      <dsp:txXfrm>
        <a:off x="0" y="166028"/>
        <a:ext cx="11777760" cy="797155"/>
      </dsp:txXfrm>
    </dsp:sp>
    <dsp:sp modelId="{E2D9D6FE-A96C-4C9C-A605-DE85E9241087}">
      <dsp:nvSpPr>
        <dsp:cNvPr id="0" name=""/>
        <dsp:cNvSpPr/>
      </dsp:nvSpPr>
      <dsp:spPr>
        <a:xfrm>
          <a:off x="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государственные органы </a:t>
          </a:r>
          <a:endParaRPr lang="ru-RU" sz="2000" kern="1200" dirty="0"/>
        </a:p>
      </dsp:txBody>
      <dsp:txXfrm>
        <a:off x="0" y="798211"/>
        <a:ext cx="2944439" cy="679058"/>
      </dsp:txXfrm>
    </dsp:sp>
    <dsp:sp modelId="{0772D162-1662-40E0-BB5E-6F4CD5A0A6A3}">
      <dsp:nvSpPr>
        <dsp:cNvPr id="0" name=""/>
        <dsp:cNvSpPr/>
      </dsp:nvSpPr>
      <dsp:spPr>
        <a:xfrm>
          <a:off x="294444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государственные учреждения</a:t>
          </a:r>
          <a:endParaRPr lang="ru-RU" sz="2000" kern="1200" dirty="0"/>
        </a:p>
      </dsp:txBody>
      <dsp:txXfrm>
        <a:off x="2944440" y="798211"/>
        <a:ext cx="2944439" cy="679058"/>
      </dsp:txXfrm>
    </dsp:sp>
    <dsp:sp modelId="{1BE062C9-7E65-43C0-971C-7B1D2494DE70}">
      <dsp:nvSpPr>
        <dsp:cNvPr id="0" name=""/>
        <dsp:cNvSpPr/>
      </dsp:nvSpPr>
      <dsp:spPr>
        <a:xfrm>
          <a:off x="588888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российские юридические лица </a:t>
          </a:r>
          <a:endParaRPr lang="ru-RU" sz="2000" kern="1200" dirty="0"/>
        </a:p>
      </dsp:txBody>
      <dsp:txXfrm>
        <a:off x="5888880" y="798211"/>
        <a:ext cx="2944439" cy="679058"/>
      </dsp:txXfrm>
    </dsp:sp>
    <dsp:sp modelId="{F2F44628-F263-4F83-9CF7-CC05A5995917}">
      <dsp:nvSpPr>
        <dsp:cNvPr id="0" name=""/>
        <dsp:cNvSpPr/>
      </dsp:nvSpPr>
      <dsp:spPr>
        <a:xfrm>
          <a:off x="883332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индивидуальные предприниматели</a:t>
          </a:r>
          <a:endParaRPr lang="ru-RU" sz="2000" kern="1200" dirty="0"/>
        </a:p>
      </dsp:txBody>
      <dsp:txXfrm>
        <a:off x="8833320" y="798211"/>
        <a:ext cx="2944439" cy="679058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367818" y="906448"/>
          <a:ext cx="751483" cy="8555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840541" y="39995"/>
          <a:ext cx="2877254" cy="885497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Комиссия по категорированию</a:t>
          </a:r>
          <a:endParaRPr lang="ru-RU" sz="1800" b="1" kern="1200" dirty="0">
            <a:solidFill>
              <a:schemeClr val="bg1"/>
            </a:solidFill>
            <a:latin typeface="+mj-lt"/>
          </a:endParaRPr>
        </a:p>
      </dsp:txBody>
      <dsp:txXfrm>
        <a:off x="840541" y="39995"/>
        <a:ext cx="2877254" cy="885497"/>
      </dsp:txXfrm>
    </dsp:sp>
    <dsp:sp modelId="{7EDE9C16-33ED-49CA-8F16-0C3DA0C17ECD}">
      <dsp:nvSpPr>
        <dsp:cNvPr id="0" name=""/>
        <dsp:cNvSpPr/>
      </dsp:nvSpPr>
      <dsp:spPr>
        <a:xfrm>
          <a:off x="2911696" y="124448"/>
          <a:ext cx="920080" cy="715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2803611" y="1901154"/>
          <a:ext cx="751483" cy="8555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276334" y="1034701"/>
          <a:ext cx="2877254" cy="885497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800" b="1" kern="1200" dirty="0">
            <a:solidFill>
              <a:schemeClr val="bg1"/>
            </a:solidFill>
            <a:latin typeface="+mj-lt"/>
          </a:endParaRPr>
        </a:p>
      </dsp:txBody>
      <dsp:txXfrm>
        <a:off x="2276334" y="1034701"/>
        <a:ext cx="2877254" cy="885497"/>
      </dsp:txXfrm>
    </dsp:sp>
    <dsp:sp modelId="{3C453CB0-3C06-4DF7-BC5E-178AA7D66BA8}">
      <dsp:nvSpPr>
        <dsp:cNvPr id="0" name=""/>
        <dsp:cNvSpPr/>
      </dsp:nvSpPr>
      <dsp:spPr>
        <a:xfrm>
          <a:off x="4347489" y="1119154"/>
          <a:ext cx="920080" cy="715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239405" y="2895860"/>
          <a:ext cx="751483" cy="8555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716752D0-2A56-4992-BD54-F94128B9DDCB}">
      <dsp:nvSpPr>
        <dsp:cNvPr id="0" name=""/>
        <dsp:cNvSpPr/>
      </dsp:nvSpPr>
      <dsp:spPr>
        <a:xfrm>
          <a:off x="3712128" y="2029408"/>
          <a:ext cx="2877254" cy="885497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ts val="18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800" b="1" kern="1200" dirty="0">
            <a:solidFill>
              <a:schemeClr val="bg1"/>
            </a:solidFill>
            <a:latin typeface="+mj-lt"/>
          </a:endParaRPr>
        </a:p>
      </dsp:txBody>
      <dsp:txXfrm>
        <a:off x="3712128" y="2029408"/>
        <a:ext cx="2877254" cy="885497"/>
      </dsp:txXfrm>
    </dsp:sp>
    <dsp:sp modelId="{05E285A6-65E2-432B-B5DF-9C1216CFA349}">
      <dsp:nvSpPr>
        <dsp:cNvPr id="0" name=""/>
        <dsp:cNvSpPr/>
      </dsp:nvSpPr>
      <dsp:spPr>
        <a:xfrm>
          <a:off x="5783283" y="2113860"/>
          <a:ext cx="920080" cy="715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675198" y="3890566"/>
          <a:ext cx="751483" cy="8555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147921" y="3024114"/>
          <a:ext cx="2877254" cy="885497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147921" y="3024114"/>
        <a:ext cx="2877254" cy="885497"/>
      </dsp:txXfrm>
    </dsp:sp>
    <dsp:sp modelId="{12290893-4180-4592-84E2-0FAAF50A31B7}">
      <dsp:nvSpPr>
        <dsp:cNvPr id="0" name=""/>
        <dsp:cNvSpPr/>
      </dsp:nvSpPr>
      <dsp:spPr>
        <a:xfrm>
          <a:off x="7252709" y="3106154"/>
          <a:ext cx="1105302" cy="715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110991" y="4885273"/>
          <a:ext cx="751483" cy="85553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583714" y="4018820"/>
          <a:ext cx="2877254" cy="885497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583714" y="4018820"/>
        <a:ext cx="2877254" cy="885497"/>
      </dsp:txXfrm>
    </dsp:sp>
    <dsp:sp modelId="{B3B663A1-F1EB-4232-81A8-7D64FA592E23}">
      <dsp:nvSpPr>
        <dsp:cNvPr id="0" name=""/>
        <dsp:cNvSpPr/>
      </dsp:nvSpPr>
      <dsp:spPr>
        <a:xfrm>
          <a:off x="8654869" y="4103272"/>
          <a:ext cx="920080" cy="715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8019507" y="5013526"/>
          <a:ext cx="2877254" cy="885497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8019507" y="5013526"/>
        <a:ext cx="2877254" cy="88549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9E9D54-B3B3-4A35-B902-7EFA8D407078}">
      <dsp:nvSpPr>
        <dsp:cNvPr id="0" name=""/>
        <dsp:cNvSpPr/>
      </dsp:nvSpPr>
      <dsp:spPr>
        <a:xfrm>
          <a:off x="0" y="0"/>
          <a:ext cx="11715832" cy="1625600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Действие </a:t>
          </a: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Российской Федерации»   предусматривает</a:t>
          </a:r>
          <a:endParaRPr lang="ru-RU" sz="2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11715832" cy="1625600"/>
      </dsp:txXfrm>
    </dsp:sp>
    <dsp:sp modelId="{FE19226A-DE11-4D55-A1DB-59660D0F8B05}">
      <dsp:nvSpPr>
        <dsp:cNvPr id="0" name=""/>
        <dsp:cNvSpPr/>
      </dsp:nvSpPr>
      <dsp:spPr>
        <a:xfrm>
          <a:off x="2322" y="1625600"/>
          <a:ext cx="2214491" cy="341376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Категорирование объектов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22" y="1625600"/>
        <a:ext cx="2214491" cy="3413760"/>
      </dsp:txXfrm>
    </dsp:sp>
    <dsp:sp modelId="{714FEB19-FD75-4553-9BC2-135D2D25D91E}">
      <dsp:nvSpPr>
        <dsp:cNvPr id="0" name=""/>
        <dsp:cNvSpPr/>
      </dsp:nvSpPr>
      <dsp:spPr>
        <a:xfrm>
          <a:off x="2216814" y="1625600"/>
          <a:ext cx="2027960" cy="341376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6814" y="1625600"/>
        <a:ext cx="2027960" cy="3413760"/>
      </dsp:txXfrm>
    </dsp:sp>
    <dsp:sp modelId="{AA039C58-B87D-47A9-8C34-31F36F9AADF1}">
      <dsp:nvSpPr>
        <dsp:cNvPr id="0" name=""/>
        <dsp:cNvSpPr/>
      </dsp:nvSpPr>
      <dsp:spPr>
        <a:xfrm>
          <a:off x="4244775" y="1625600"/>
          <a:ext cx="2027960" cy="3413760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44775" y="1625600"/>
        <a:ext cx="2027960" cy="3413760"/>
      </dsp:txXfrm>
    </dsp:sp>
    <dsp:sp modelId="{EF44D11F-A4B9-4941-B4A5-409CCF48BDE9}">
      <dsp:nvSpPr>
        <dsp:cNvPr id="0" name=""/>
        <dsp:cNvSpPr/>
      </dsp:nvSpPr>
      <dsp:spPr>
        <a:xfrm>
          <a:off x="6272735" y="1625600"/>
          <a:ext cx="3277954" cy="3413760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Обеспечение взаимодействия с государственной системой обнаружения, предупреждения и ликвидации последствий компьютерных атак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72735" y="1625600"/>
        <a:ext cx="3277954" cy="3413760"/>
      </dsp:txXfrm>
    </dsp:sp>
    <dsp:sp modelId="{5429EC65-DB08-4AC0-9B8A-3A4BFCB930A3}">
      <dsp:nvSpPr>
        <dsp:cNvPr id="0" name=""/>
        <dsp:cNvSpPr/>
      </dsp:nvSpPr>
      <dsp:spPr>
        <a:xfrm>
          <a:off x="9550689" y="1625600"/>
          <a:ext cx="2162819" cy="341376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контроля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550689" y="1625600"/>
        <a:ext cx="2162819" cy="3413760"/>
      </dsp:txXfrm>
    </dsp:sp>
    <dsp:sp modelId="{A25087A8-996E-42AD-98AD-CBA509C2A593}">
      <dsp:nvSpPr>
        <dsp:cNvPr id="0" name=""/>
        <dsp:cNvSpPr/>
      </dsp:nvSpPr>
      <dsp:spPr>
        <a:xfrm>
          <a:off x="0" y="5039360"/>
          <a:ext cx="11715832" cy="37930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649208" y="855152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1150679" y="35939"/>
          <a:ext cx="2720386" cy="83722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1150679" y="35939"/>
        <a:ext cx="2720386" cy="837220"/>
      </dsp:txXfrm>
    </dsp:sp>
    <dsp:sp modelId="{7EDE9C16-33ED-49CA-8F16-0C3DA0C17ECD}">
      <dsp:nvSpPr>
        <dsp:cNvPr id="0" name=""/>
        <dsp:cNvSpPr/>
      </dsp:nvSpPr>
      <dsp:spPr>
        <a:xfrm>
          <a:off x="3108914" y="115787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3006722" y="1795627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508192" y="976413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508192" y="976413"/>
        <a:ext cx="2720386" cy="837220"/>
      </dsp:txXfrm>
    </dsp:sp>
    <dsp:sp modelId="{3C453CB0-3C06-4DF7-BC5E-178AA7D66BA8}">
      <dsp:nvSpPr>
        <dsp:cNvPr id="0" name=""/>
        <dsp:cNvSpPr/>
      </dsp:nvSpPr>
      <dsp:spPr>
        <a:xfrm>
          <a:off x="4466428" y="1056261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364235" y="2736101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52D0-2A56-4992-BD54-F94128B9DDCB}">
      <dsp:nvSpPr>
        <dsp:cNvPr id="0" name=""/>
        <dsp:cNvSpPr/>
      </dsp:nvSpPr>
      <dsp:spPr>
        <a:xfrm>
          <a:off x="3865706" y="1916888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865706" y="1916888"/>
        <a:ext cx="2720386" cy="837220"/>
      </dsp:txXfrm>
    </dsp:sp>
    <dsp:sp modelId="{05E285A6-65E2-432B-B5DF-9C1216CFA349}">
      <dsp:nvSpPr>
        <dsp:cNvPr id="0" name=""/>
        <dsp:cNvSpPr/>
      </dsp:nvSpPr>
      <dsp:spPr>
        <a:xfrm>
          <a:off x="5823941" y="1996736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21749" y="3676576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223219" y="2857362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23219" y="2857362"/>
        <a:ext cx="2720386" cy="837220"/>
      </dsp:txXfrm>
    </dsp:sp>
    <dsp:sp modelId="{12290893-4180-4592-84E2-0FAAF50A31B7}">
      <dsp:nvSpPr>
        <dsp:cNvPr id="0" name=""/>
        <dsp:cNvSpPr/>
      </dsp:nvSpPr>
      <dsp:spPr>
        <a:xfrm>
          <a:off x="7213254" y="2934930"/>
          <a:ext cx="1045040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079262" y="4617050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580733" y="3797837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580733" y="3797837"/>
        <a:ext cx="2720386" cy="837220"/>
      </dsp:txXfrm>
    </dsp:sp>
    <dsp:sp modelId="{B3B663A1-F1EB-4232-81A8-7D64FA592E23}">
      <dsp:nvSpPr>
        <dsp:cNvPr id="0" name=""/>
        <dsp:cNvSpPr/>
      </dsp:nvSpPr>
      <dsp:spPr>
        <a:xfrm>
          <a:off x="8538968" y="3877685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7938246" y="4738311"/>
          <a:ext cx="2720386" cy="1058397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7938246" y="4738311"/>
        <a:ext cx="2720386" cy="105839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073913-B9BC-47AB-83C2-C46AA0A0F728}">
      <dsp:nvSpPr>
        <dsp:cNvPr id="0" name=""/>
        <dsp:cNvSpPr/>
      </dsp:nvSpPr>
      <dsp:spPr>
        <a:xfrm>
          <a:off x="-6432414" y="-983844"/>
          <a:ext cx="7656321" cy="7656321"/>
        </a:xfrm>
        <a:prstGeom prst="blockArc">
          <a:avLst>
            <a:gd name="adj1" fmla="val 18900000"/>
            <a:gd name="adj2" fmla="val 2700000"/>
            <a:gd name="adj3" fmla="val 28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70921-5D86-4073-A9F4-A0EB4B88D8B5}">
      <dsp:nvSpPr>
        <dsp:cNvPr id="0" name=""/>
        <dsp:cNvSpPr/>
      </dsp:nvSpPr>
      <dsp:spPr>
        <a:xfrm>
          <a:off x="455592" y="299563"/>
          <a:ext cx="7168418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учтены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лучшие практики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зарубежные документы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592" y="299563"/>
        <a:ext cx="7168418" cy="598899"/>
      </dsp:txXfrm>
    </dsp:sp>
    <dsp:sp modelId="{BEB78BB0-115E-404C-9449-F86026FF7DA2}">
      <dsp:nvSpPr>
        <dsp:cNvPr id="0" name=""/>
        <dsp:cNvSpPr/>
      </dsp:nvSpPr>
      <dsp:spPr>
        <a:xfrm>
          <a:off x="81280" y="224700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32BE256-908F-408F-84CB-73A19F7E783E}">
      <dsp:nvSpPr>
        <dsp:cNvPr id="0" name=""/>
        <dsp:cNvSpPr/>
      </dsp:nvSpPr>
      <dsp:spPr>
        <a:xfrm>
          <a:off x="948227" y="1197798"/>
          <a:ext cx="667578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учтено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мнение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ведущих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экспертов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8227" y="1197798"/>
        <a:ext cx="6675782" cy="598899"/>
      </dsp:txXfrm>
    </dsp:sp>
    <dsp:sp modelId="{4BEA0981-1619-410C-9A5A-C7074C692C59}">
      <dsp:nvSpPr>
        <dsp:cNvPr id="0" name=""/>
        <dsp:cNvSpPr/>
      </dsp:nvSpPr>
      <dsp:spPr>
        <a:xfrm>
          <a:off x="573915" y="1122935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4EB8929-6A3B-4989-8DC7-FD7625C226AB}">
      <dsp:nvSpPr>
        <dsp:cNvPr id="0" name=""/>
        <dsp:cNvSpPr/>
      </dsp:nvSpPr>
      <dsp:spPr>
        <a:xfrm>
          <a:off x="1173497" y="2096033"/>
          <a:ext cx="645051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Прошли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обсуждение 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3497" y="2096033"/>
        <a:ext cx="6450512" cy="598899"/>
      </dsp:txXfrm>
    </dsp:sp>
    <dsp:sp modelId="{507041D4-4D5B-49F3-8E61-D15894C3648A}">
      <dsp:nvSpPr>
        <dsp:cNvPr id="0" name=""/>
        <dsp:cNvSpPr/>
      </dsp:nvSpPr>
      <dsp:spPr>
        <a:xfrm>
          <a:off x="799185" y="2021170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35D5989-142C-475F-BAAB-727950220A44}">
      <dsp:nvSpPr>
        <dsp:cNvPr id="0" name=""/>
        <dsp:cNvSpPr/>
      </dsp:nvSpPr>
      <dsp:spPr>
        <a:xfrm>
          <a:off x="1173497" y="2993699"/>
          <a:ext cx="645051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Согласованы с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Банком России</a:t>
          </a:r>
        </a:p>
      </dsp:txBody>
      <dsp:txXfrm>
        <a:off x="1173497" y="2993699"/>
        <a:ext cx="6450512" cy="598899"/>
      </dsp:txXfrm>
    </dsp:sp>
    <dsp:sp modelId="{07AB13FE-4DE5-4287-A1C8-ADF1D8608C00}">
      <dsp:nvSpPr>
        <dsp:cNvPr id="0" name=""/>
        <dsp:cNvSpPr/>
      </dsp:nvSpPr>
      <dsp:spPr>
        <a:xfrm>
          <a:off x="799185" y="2918837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5A12FCB-9FDE-47FA-A4D5-350C0DABF040}">
      <dsp:nvSpPr>
        <dsp:cNvPr id="0" name=""/>
        <dsp:cNvSpPr/>
      </dsp:nvSpPr>
      <dsp:spPr>
        <a:xfrm>
          <a:off x="948227" y="3891934"/>
          <a:ext cx="667578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Утверждены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приказом ФСТЭК России </a:t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 21 декабря 2017 г. № 235</a:t>
          </a:r>
        </a:p>
      </dsp:txBody>
      <dsp:txXfrm>
        <a:off x="948227" y="3891934"/>
        <a:ext cx="6675782" cy="598899"/>
      </dsp:txXfrm>
    </dsp:sp>
    <dsp:sp modelId="{4EAB566D-CA69-4954-B882-BDF019C9ED80}">
      <dsp:nvSpPr>
        <dsp:cNvPr id="0" name=""/>
        <dsp:cNvSpPr/>
      </dsp:nvSpPr>
      <dsp:spPr>
        <a:xfrm>
          <a:off x="573915" y="3817072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200CAFC-14DE-4340-8D89-9D36DED1BBC6}">
      <dsp:nvSpPr>
        <dsp:cNvPr id="0" name=""/>
        <dsp:cNvSpPr/>
      </dsp:nvSpPr>
      <dsp:spPr>
        <a:xfrm>
          <a:off x="455592" y="4790169"/>
          <a:ext cx="7168418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Проходит регистрацию 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Минюсте России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592" y="4790169"/>
        <a:ext cx="7168418" cy="598899"/>
      </dsp:txXfrm>
    </dsp:sp>
    <dsp:sp modelId="{56A2589F-9697-477D-AD1D-25FF1293B3F0}">
      <dsp:nvSpPr>
        <dsp:cNvPr id="0" name=""/>
        <dsp:cNvSpPr/>
      </dsp:nvSpPr>
      <dsp:spPr>
        <a:xfrm>
          <a:off x="81280" y="4715307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37A03B-D146-486A-AECA-E46E250E75D5}">
      <dsp:nvSpPr>
        <dsp:cNvPr id="0" name=""/>
        <dsp:cNvSpPr/>
      </dsp:nvSpPr>
      <dsp:spPr>
        <a:xfrm>
          <a:off x="4189072" y="3519398"/>
          <a:ext cx="4403306" cy="391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404"/>
              </a:lnTo>
              <a:lnTo>
                <a:pt x="4403306" y="167404"/>
              </a:lnTo>
              <a:lnTo>
                <a:pt x="4403306" y="3910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41496E-1D94-4BB0-A5CD-4ED5D689DD53}">
      <dsp:nvSpPr>
        <dsp:cNvPr id="0" name=""/>
        <dsp:cNvSpPr/>
      </dsp:nvSpPr>
      <dsp:spPr>
        <a:xfrm>
          <a:off x="4189072" y="3519398"/>
          <a:ext cx="271917" cy="238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12"/>
              </a:lnTo>
              <a:lnTo>
                <a:pt x="271917" y="14912"/>
              </a:lnTo>
              <a:lnTo>
                <a:pt x="271917" y="2385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DC8F6-B31C-46B9-91AF-0F7FF5980EAC}">
      <dsp:nvSpPr>
        <dsp:cNvPr id="0" name=""/>
        <dsp:cNvSpPr/>
      </dsp:nvSpPr>
      <dsp:spPr>
        <a:xfrm>
          <a:off x="720940" y="3519398"/>
          <a:ext cx="3468132" cy="391024"/>
        </a:xfrm>
        <a:custGeom>
          <a:avLst/>
          <a:gdLst/>
          <a:ahLst/>
          <a:cxnLst/>
          <a:rect l="0" t="0" r="0" b="0"/>
          <a:pathLst>
            <a:path>
              <a:moveTo>
                <a:pt x="3468132" y="0"/>
              </a:moveTo>
              <a:lnTo>
                <a:pt x="3468132" y="167404"/>
              </a:lnTo>
              <a:lnTo>
                <a:pt x="0" y="167404"/>
              </a:lnTo>
              <a:lnTo>
                <a:pt x="0" y="3910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C1FE8F-8694-4AFE-AD67-1A1FB785BD17}">
      <dsp:nvSpPr>
        <dsp:cNvPr id="0" name=""/>
        <dsp:cNvSpPr/>
      </dsp:nvSpPr>
      <dsp:spPr>
        <a:xfrm>
          <a:off x="4091015" y="1548046"/>
          <a:ext cx="91440" cy="5401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560"/>
              </a:lnTo>
              <a:lnTo>
                <a:pt x="98057" y="316560"/>
              </a:lnTo>
              <a:lnTo>
                <a:pt x="98057" y="5401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50A83-F2A8-414F-A65E-69BC7DC285B4}">
      <dsp:nvSpPr>
        <dsp:cNvPr id="0" name=""/>
        <dsp:cNvSpPr/>
      </dsp:nvSpPr>
      <dsp:spPr>
        <a:xfrm>
          <a:off x="3421149" y="116876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CD1603-4BD2-4220-9D39-830E208B974D}">
      <dsp:nvSpPr>
        <dsp:cNvPr id="0" name=""/>
        <dsp:cNvSpPr/>
      </dsp:nvSpPr>
      <dsp:spPr>
        <a:xfrm>
          <a:off x="4694991" y="78034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субъекта КИИ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4991" y="78034"/>
        <a:ext cx="2146756" cy="1431170"/>
      </dsp:txXfrm>
    </dsp:sp>
    <dsp:sp modelId="{C1B6F3FB-133D-4631-9ECC-D1E0B07D9875}">
      <dsp:nvSpPr>
        <dsp:cNvPr id="0" name=""/>
        <dsp:cNvSpPr/>
      </dsp:nvSpPr>
      <dsp:spPr>
        <a:xfrm>
          <a:off x="3473487" y="2088227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838770-2102-4D32-9C7E-6B7C09FA9B57}">
      <dsp:nvSpPr>
        <dsp:cNvPr id="0" name=""/>
        <dsp:cNvSpPr/>
      </dsp:nvSpPr>
      <dsp:spPr>
        <a:xfrm>
          <a:off x="4694991" y="2035532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уполномоченное лицо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4991" y="2035532"/>
        <a:ext cx="2146756" cy="1431170"/>
      </dsp:txXfrm>
    </dsp:sp>
    <dsp:sp modelId="{EBD1DE7D-7535-4AB7-8B88-6E173E5E0DEA}">
      <dsp:nvSpPr>
        <dsp:cNvPr id="0" name=""/>
        <dsp:cNvSpPr/>
      </dsp:nvSpPr>
      <dsp:spPr>
        <a:xfrm>
          <a:off x="5354" y="3910423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D6F66F-E6A0-45FE-9235-75F7A9993A0F}">
      <dsp:nvSpPr>
        <dsp:cNvPr id="0" name=""/>
        <dsp:cNvSpPr/>
      </dsp:nvSpPr>
      <dsp:spPr>
        <a:xfrm>
          <a:off x="1436525" y="3906845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эксплуатир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значимые объекты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36525" y="3906845"/>
        <a:ext cx="2146756" cy="1431170"/>
      </dsp:txXfrm>
    </dsp:sp>
    <dsp:sp modelId="{4F9F1C48-1DAD-4063-957D-558A2979A48B}">
      <dsp:nvSpPr>
        <dsp:cNvPr id="0" name=""/>
        <dsp:cNvSpPr/>
      </dsp:nvSpPr>
      <dsp:spPr>
        <a:xfrm>
          <a:off x="3745404" y="3757931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8F86D8-218D-4E02-A980-D2FC210B9574}">
      <dsp:nvSpPr>
        <dsp:cNvPr id="0" name=""/>
        <dsp:cNvSpPr/>
      </dsp:nvSpPr>
      <dsp:spPr>
        <a:xfrm>
          <a:off x="5372245" y="3906845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обеспечивающ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функционир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значимых объектов 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72245" y="3906845"/>
        <a:ext cx="2146756" cy="1431170"/>
      </dsp:txXfrm>
    </dsp:sp>
    <dsp:sp modelId="{9C1B8F3D-84A4-428A-9A51-28F379E398A8}">
      <dsp:nvSpPr>
        <dsp:cNvPr id="0" name=""/>
        <dsp:cNvSpPr/>
      </dsp:nvSpPr>
      <dsp:spPr>
        <a:xfrm>
          <a:off x="7876793" y="3910423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32EBC42-0368-4857-893B-E199059DD2C1}">
      <dsp:nvSpPr>
        <dsp:cNvPr id="0" name=""/>
        <dsp:cNvSpPr/>
      </dsp:nvSpPr>
      <dsp:spPr>
        <a:xfrm>
          <a:off x="9162339" y="3616088"/>
          <a:ext cx="1983108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подразделение, ответственное </a:t>
          </a:r>
          <a:b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обеспечение безопасности значимых объектов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62339" y="3616088"/>
        <a:ext cx="1983108" cy="143117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9614A7-AC3B-45A0-B7B3-4D01DB6AF537}">
      <dsp:nvSpPr>
        <dsp:cNvPr id="0" name=""/>
        <dsp:cNvSpPr/>
      </dsp:nvSpPr>
      <dsp:spPr>
        <a:xfrm>
          <a:off x="0" y="53674"/>
          <a:ext cx="7749920" cy="432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Общие положения</a:t>
          </a:r>
          <a:endParaRPr lang="ru-RU" sz="1600" b="1" kern="1200" dirty="0"/>
        </a:p>
      </dsp:txBody>
      <dsp:txXfrm>
        <a:off x="0" y="53674"/>
        <a:ext cx="7749920" cy="432207"/>
      </dsp:txXfrm>
    </dsp:sp>
    <dsp:sp modelId="{0904F9C5-4D28-4837-AE6E-C3823846EA62}">
      <dsp:nvSpPr>
        <dsp:cNvPr id="0" name=""/>
        <dsp:cNvSpPr/>
      </dsp:nvSpPr>
      <dsp:spPr>
        <a:xfrm>
          <a:off x="0" y="644269"/>
          <a:ext cx="7749920" cy="4945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II.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Требования к обеспечению безопасности значимых объектов в ходе их создания, эксплуатации и вывода из эксплуатации значимых объектов</a:t>
          </a:r>
          <a:endParaRPr lang="ru-RU" sz="1600" b="1" kern="1200" dirty="0"/>
        </a:p>
      </dsp:txBody>
      <dsp:txXfrm>
        <a:off x="0" y="644269"/>
        <a:ext cx="7749920" cy="494507"/>
      </dsp:txXfrm>
    </dsp:sp>
    <dsp:sp modelId="{6D93753B-BD44-49E6-8153-32DA791EBE7F}">
      <dsp:nvSpPr>
        <dsp:cNvPr id="0" name=""/>
        <dsp:cNvSpPr/>
      </dsp:nvSpPr>
      <dsp:spPr>
        <a:xfrm>
          <a:off x="0" y="1349028"/>
          <a:ext cx="7749920" cy="4083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III. </a:t>
          </a:r>
          <a:r>
            <a:rPr lang="ru-RU" sz="1600" b="1" kern="1200" dirty="0" smtClean="0"/>
            <a:t>Требования к организационным и техническим мерам,</a:t>
          </a:r>
          <a:r>
            <a:rPr lang="en-US" sz="1600" b="1" kern="1200" dirty="0" smtClean="0"/>
            <a:t> </a:t>
          </a:r>
          <a:r>
            <a:rPr lang="ru-RU" sz="1600" b="1" kern="1200" dirty="0" smtClean="0"/>
            <a:t>принимаемым для  обеспечения безопасности значимых объектов</a:t>
          </a:r>
          <a:endParaRPr lang="ru-RU" sz="1600" b="1" kern="1200" dirty="0"/>
        </a:p>
      </dsp:txBody>
      <dsp:txXfrm>
        <a:off x="0" y="1349028"/>
        <a:ext cx="7749920" cy="408329"/>
      </dsp:txXfrm>
    </dsp:sp>
    <dsp:sp modelId="{2908A82F-6936-4649-BFF9-CC299F8CA0FA}">
      <dsp:nvSpPr>
        <dsp:cNvPr id="0" name=""/>
        <dsp:cNvSpPr/>
      </dsp:nvSpPr>
      <dsp:spPr>
        <a:xfrm>
          <a:off x="0" y="1941678"/>
          <a:ext cx="7749920" cy="71929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Приложение</a:t>
          </a:r>
          <a:r>
            <a:rPr lang="en-US" sz="1600" b="1" kern="1200" dirty="0" smtClean="0"/>
            <a:t>.  </a:t>
          </a:r>
          <a:r>
            <a:rPr lang="ru-RU" sz="1600" b="1" kern="1200" dirty="0" smtClean="0"/>
            <a:t>Состав мер по обеспечению безопасности и их базовые наборы для соответствующей категории значимого объекта критической информационной инфраструктуры</a:t>
          </a:r>
          <a:endParaRPr lang="ru-RU" sz="1600" b="1" kern="1200" dirty="0"/>
        </a:p>
      </dsp:txBody>
      <dsp:txXfrm>
        <a:off x="0" y="1941678"/>
        <a:ext cx="7749920" cy="71929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984468-0E81-463C-B852-96E33B1AFB1B}">
      <dsp:nvSpPr>
        <dsp:cNvPr id="0" name=""/>
        <dsp:cNvSpPr/>
      </dsp:nvSpPr>
      <dsp:spPr>
        <a:xfrm>
          <a:off x="0" y="142874"/>
          <a:ext cx="1357323" cy="550171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Высокий </a:t>
          </a:r>
          <a:endParaRPr lang="ru-RU" sz="1100" kern="1200" dirty="0"/>
        </a:p>
      </dsp:txBody>
      <dsp:txXfrm>
        <a:off x="0" y="142874"/>
        <a:ext cx="1357323" cy="550171"/>
      </dsp:txXfrm>
    </dsp:sp>
    <dsp:sp modelId="{53B4C280-E5A7-4EA0-B541-217AAB290053}">
      <dsp:nvSpPr>
        <dsp:cNvPr id="0" name=""/>
        <dsp:cNvSpPr/>
      </dsp:nvSpPr>
      <dsp:spPr>
        <a:xfrm>
          <a:off x="0" y="785816"/>
          <a:ext cx="1357323" cy="542929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Базовый повышенный</a:t>
          </a:r>
          <a:endParaRPr lang="ru-RU" sz="1100" kern="1200" dirty="0"/>
        </a:p>
      </dsp:txBody>
      <dsp:txXfrm>
        <a:off x="0" y="785816"/>
        <a:ext cx="1357323" cy="542929"/>
      </dsp:txXfrm>
    </dsp:sp>
    <dsp:sp modelId="{5262C90E-58DF-42BA-A979-C1D8001B5FA5}">
      <dsp:nvSpPr>
        <dsp:cNvPr id="0" name=""/>
        <dsp:cNvSpPr/>
      </dsp:nvSpPr>
      <dsp:spPr>
        <a:xfrm>
          <a:off x="0" y="1428758"/>
          <a:ext cx="1357323" cy="542929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Базовый</a:t>
          </a:r>
          <a:endParaRPr lang="ru-RU" sz="1100" kern="1200" dirty="0"/>
        </a:p>
      </dsp:txBody>
      <dsp:txXfrm>
        <a:off x="0" y="1428758"/>
        <a:ext cx="1357323" cy="54292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984468-0E81-463C-B852-96E33B1AFB1B}">
      <dsp:nvSpPr>
        <dsp:cNvPr id="0" name=""/>
        <dsp:cNvSpPr/>
      </dsp:nvSpPr>
      <dsp:spPr>
        <a:xfrm>
          <a:off x="198960" y="285752"/>
          <a:ext cx="1316590" cy="514648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</a:t>
          </a:r>
          <a:endParaRPr lang="ru-RU" sz="3200" kern="1200" dirty="0"/>
        </a:p>
      </dsp:txBody>
      <dsp:txXfrm>
        <a:off x="198960" y="285752"/>
        <a:ext cx="1316590" cy="514648"/>
      </dsp:txXfrm>
    </dsp:sp>
    <dsp:sp modelId="{53B4C280-E5A7-4EA0-B541-217AAB290053}">
      <dsp:nvSpPr>
        <dsp:cNvPr id="0" name=""/>
        <dsp:cNvSpPr/>
      </dsp:nvSpPr>
      <dsp:spPr>
        <a:xfrm>
          <a:off x="198960" y="928694"/>
          <a:ext cx="1316590" cy="499841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5</a:t>
          </a:r>
          <a:endParaRPr lang="ru-RU" sz="3200" kern="1200" dirty="0"/>
        </a:p>
      </dsp:txBody>
      <dsp:txXfrm>
        <a:off x="198960" y="928694"/>
        <a:ext cx="1316590" cy="499841"/>
      </dsp:txXfrm>
    </dsp:sp>
    <dsp:sp modelId="{5262C90E-58DF-42BA-A979-C1D8001B5FA5}">
      <dsp:nvSpPr>
        <dsp:cNvPr id="0" name=""/>
        <dsp:cNvSpPr/>
      </dsp:nvSpPr>
      <dsp:spPr>
        <a:xfrm>
          <a:off x="214322" y="1571635"/>
          <a:ext cx="1316590" cy="542931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6</a:t>
          </a:r>
          <a:endParaRPr lang="ru-RU" sz="3200" kern="1200" dirty="0"/>
        </a:p>
      </dsp:txBody>
      <dsp:txXfrm>
        <a:off x="214322" y="1571635"/>
        <a:ext cx="1316590" cy="54293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9E9D54-B3B3-4A35-B902-7EFA8D407078}">
      <dsp:nvSpPr>
        <dsp:cNvPr id="0" name=""/>
        <dsp:cNvSpPr/>
      </dsp:nvSpPr>
      <dsp:spPr>
        <a:xfrm>
          <a:off x="0" y="0"/>
          <a:ext cx="11715832" cy="1371609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Реализация норм</a:t>
          </a:r>
          <a:r>
            <a:rPr lang="ru-RU" sz="2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Российской Федерации»</a:t>
          </a:r>
          <a:endParaRPr lang="ru-RU" sz="2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11715832" cy="1371609"/>
      </dsp:txXfrm>
    </dsp:sp>
    <dsp:sp modelId="{FE19226A-DE11-4D55-A1DB-59660D0F8B05}">
      <dsp:nvSpPr>
        <dsp:cNvPr id="0" name=""/>
        <dsp:cNvSpPr/>
      </dsp:nvSpPr>
      <dsp:spPr>
        <a:xfrm>
          <a:off x="51404" y="1428756"/>
          <a:ext cx="2970879" cy="1488983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Категорирование объектов КИИ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404" y="1428756"/>
        <a:ext cx="2970879" cy="1488983"/>
      </dsp:txXfrm>
    </dsp:sp>
    <dsp:sp modelId="{714FEB19-FD75-4553-9BC2-135D2D25D91E}">
      <dsp:nvSpPr>
        <dsp:cNvPr id="0" name=""/>
        <dsp:cNvSpPr/>
      </dsp:nvSpPr>
      <dsp:spPr>
        <a:xfrm>
          <a:off x="3022283" y="1428756"/>
          <a:ext cx="2005685" cy="148898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22283" y="1428756"/>
        <a:ext cx="2005685" cy="1488983"/>
      </dsp:txXfrm>
    </dsp:sp>
    <dsp:sp modelId="{AA039C58-B87D-47A9-8C34-31F36F9AADF1}">
      <dsp:nvSpPr>
        <dsp:cNvPr id="0" name=""/>
        <dsp:cNvSpPr/>
      </dsp:nvSpPr>
      <dsp:spPr>
        <a:xfrm>
          <a:off x="5027969" y="1428756"/>
          <a:ext cx="2151792" cy="1488983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27969" y="1428756"/>
        <a:ext cx="2151792" cy="1488983"/>
      </dsp:txXfrm>
    </dsp:sp>
    <dsp:sp modelId="{EF44D11F-A4B9-4941-B4A5-409CCF48BDE9}">
      <dsp:nvSpPr>
        <dsp:cNvPr id="0" name=""/>
        <dsp:cNvSpPr/>
      </dsp:nvSpPr>
      <dsp:spPr>
        <a:xfrm>
          <a:off x="7179761" y="1428756"/>
          <a:ext cx="1768840" cy="1488983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Обеспечение взаимодействия с 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ГосСОПКА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79761" y="1428756"/>
        <a:ext cx="1768840" cy="1488983"/>
      </dsp:txXfrm>
    </dsp:sp>
    <dsp:sp modelId="{5429EC65-DB08-4AC0-9B8A-3A4BFCB930A3}">
      <dsp:nvSpPr>
        <dsp:cNvPr id="0" name=""/>
        <dsp:cNvSpPr/>
      </dsp:nvSpPr>
      <dsp:spPr>
        <a:xfrm>
          <a:off x="8904802" y="1428756"/>
          <a:ext cx="2811029" cy="1488983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контроля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904802" y="1428756"/>
        <a:ext cx="2811029" cy="1488983"/>
      </dsp:txXfrm>
    </dsp:sp>
    <dsp:sp modelId="{A25087A8-996E-42AD-98AD-CBA509C2A593}">
      <dsp:nvSpPr>
        <dsp:cNvPr id="0" name=""/>
        <dsp:cNvSpPr/>
      </dsp:nvSpPr>
      <dsp:spPr>
        <a:xfrm>
          <a:off x="0" y="3071833"/>
          <a:ext cx="11715832" cy="3200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01B4B-7148-4328-898E-D01EA4BCEB92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719B3-DE62-4CF6-A8E6-3FAF6F4705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5FA3F-A4C2-42E3-85F8-E3A51AA3588D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5862D-4230-4C61-A2C2-EC4935E078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86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28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2419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644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7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729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3729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296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6738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7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Показатели предназначены для выделения из информационной инфраструктуры наиболее значимых объектов, нарушение или прекращение функционирования которых может привести к социальным, политическим, экономическим, экологическим последствиям, а также последствиям для обеспечения страны, безопасности государства и правопорядка.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Постановление направлен на реализацию пункта 1 части 2 статьи 6 Федерального закона от 26 июля 2017 г. № 187-ФЗ «О безопасности критической информационной инфраструктуры Российской Федерации».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Постановлением определяются показатели критериев значимости объектов критической информационной инфраструктуры и их значения, а также порядок и сроки категорирования объектов критической информационной инфраструктуры Российской Федерации.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Показатели критериев значимости объектов критической информационной инфраструктуры и их значения, а также порядок осуществления категорирования разработаны с учетом нормативных правовых актов Российской Федерации в сфере связи, безопасности объектов топливно-энергетического комплекса, транспортной безопасности, безопасности гидротехнических сооружений, промышленной безопасности, использования атомной энергии, а также с учетом предложений заинтересованных федеральных органов исполнительной власти и организаций, являющихся субъектами критической информационной инфраструктуры.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 при определении показателей критериев значимости объектов критической информационной инфраструктуры Российской Федерации  был использован  опыт отнесения объектов к критической инфраструктуре, имеющейся в разных странах. </a:t>
            </a:r>
          </a:p>
          <a:p>
            <a:r>
              <a:rPr lang="ru-RU" dirty="0" smtClean="0"/>
              <a:t>Вступает в силу с 23</a:t>
            </a:r>
            <a:r>
              <a:rPr lang="ru-RU" baseline="0" dirty="0" smtClean="0"/>
              <a:t> февраля 2018 г. (опубликован 13 февраля)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643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7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3AB6B-008D-4F32-A1EB-2BD19AA54E56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B37C-31CA-441F-95A7-A1FDEBF8FF40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39A8-27BE-4D82-BD39-F5BC64FEF939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8B005-E8DD-45D6-8E91-8EFFDF3B33EA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382B-03CA-48D4-ADB8-49DA2311043D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CE8B-12AB-41D8-ABAB-BC4D01863797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FFFE8-2E5A-4A7E-8EBA-52E332405F89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FCF9-FAAF-4532-BEDE-5EFCEA36AF6B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CC699-1213-4F7E-B3A4-93080382B996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26CE0-0F6A-478B-BE08-F468D3945F75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A01A-0774-4051-BB09-953E27F665D2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5E9EFF">
                <a:alpha val="26000"/>
              </a:srgbClr>
            </a:gs>
            <a:gs pos="29000">
              <a:srgbClr val="85C2FF"/>
            </a:gs>
            <a:gs pos="29000">
              <a:srgbClr val="85C2FF"/>
            </a:gs>
            <a:gs pos="100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58A1-FA8D-4C4C-8ABD-0119B41CAD33}" type="datetime1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32.jpeg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" Type="http://schemas.openxmlformats.org/officeDocument/2006/relationships/diagramData" Target="../diagrams/data6.xml"/><Relationship Id="rId16" Type="http://schemas.openxmlformats.org/officeDocument/2006/relationships/diagramColors" Target="../diagrams/colors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11" Type="http://schemas.openxmlformats.org/officeDocument/2006/relationships/diagramColors" Target="../diagrams/colors7.xml"/><Relationship Id="rId5" Type="http://schemas.openxmlformats.org/officeDocument/2006/relationships/diagramColors" Target="../diagrams/colors6.xml"/><Relationship Id="rId1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5E9EFF">
                <a:alpha val="18000"/>
              </a:srgbClr>
            </a:gs>
            <a:gs pos="29000">
              <a:srgbClr val="85C2FF"/>
            </a:gs>
            <a:gs pos="59000">
              <a:srgbClr val="85C2FF"/>
            </a:gs>
            <a:gs pos="100000">
              <a:srgbClr val="85C2FF"/>
            </a:gs>
            <a:gs pos="78000">
              <a:srgbClr val="C4D6EB">
                <a:lumMod val="48000"/>
                <a:lumOff val="52000"/>
              </a:srgbClr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275" y="2204864"/>
            <a:ext cx="11001452" cy="280831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Franklin Gothic Demi" pitchFamily="34" charset="0"/>
              </a:rPr>
              <a:t>О мерах по реализации Федерального закона </a:t>
            </a:r>
            <a:br>
              <a:rPr lang="ru-RU" sz="3600" dirty="0" smtClean="0">
                <a:latin typeface="Franklin Gothic Demi" pitchFamily="34" charset="0"/>
              </a:rPr>
            </a:br>
            <a:r>
              <a:rPr lang="ru-RU" sz="3600" dirty="0" smtClean="0">
                <a:latin typeface="Franklin Gothic Demi" pitchFamily="34" charset="0"/>
              </a:rPr>
              <a:t>от 26 июля 2017 г. № 187-ФЗ </a:t>
            </a:r>
            <a:br>
              <a:rPr lang="ru-RU" sz="3600" dirty="0" smtClean="0">
                <a:latin typeface="Franklin Gothic Demi" pitchFamily="34" charset="0"/>
              </a:rPr>
            </a:br>
            <a:r>
              <a:rPr lang="ru-RU" sz="3600" dirty="0" smtClean="0">
                <a:latin typeface="Franklin Gothic Demi" pitchFamily="34" charset="0"/>
              </a:rPr>
              <a:t>«О безопасности критической информационной инфраструктуры Российской Федерации»</a:t>
            </a:r>
            <a:endParaRPr lang="ru-RU" sz="3600" dirty="0">
              <a:latin typeface="Franklin Gothic Demi" pitchFamily="34" charset="0"/>
            </a:endParaRPr>
          </a:p>
        </p:txBody>
      </p:sp>
      <p:pic>
        <p:nvPicPr>
          <p:cNvPr id="4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1904" y="548680"/>
            <a:ext cx="1512168" cy="180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TextBox 4"/>
          <p:cNvSpPr txBox="1"/>
          <p:nvPr/>
        </p:nvSpPr>
        <p:spPr>
          <a:xfrm>
            <a:off x="8096265" y="5917760"/>
            <a:ext cx="3941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 Narrow" panose="020B0606020202030204" pitchFamily="34" charset="0"/>
              </a:rPr>
              <a:t>ЛИТВИНЕНКО Владимир Анатольевич</a:t>
            </a:r>
          </a:p>
          <a:p>
            <a:pPr algn="ctr"/>
            <a:r>
              <a:rPr lang="ru-RU" sz="1200" b="1" dirty="0" smtClean="0">
                <a:latin typeface="Arial Narrow" panose="020B0606020202030204" pitchFamily="34" charset="0"/>
              </a:rPr>
              <a:t>заместитель </a:t>
            </a:r>
            <a:r>
              <a:rPr lang="ru-RU" sz="1200" b="1" dirty="0">
                <a:latin typeface="Arial Narrow" panose="020B0606020202030204" pitchFamily="34" charset="0"/>
              </a:rPr>
              <a:t>руководителя </a:t>
            </a:r>
            <a:r>
              <a:rPr lang="ru-RU" sz="1200" b="1" dirty="0" smtClean="0">
                <a:latin typeface="Arial Narrow" panose="020B0606020202030204" pitchFamily="34" charset="0"/>
              </a:rPr>
              <a:t>Управления</a:t>
            </a:r>
          </a:p>
          <a:p>
            <a:pPr algn="ctr"/>
            <a:r>
              <a:rPr lang="ru-RU" sz="1200" b="1" dirty="0" smtClean="0">
                <a:latin typeface="Arial Narrow" panose="020B0606020202030204" pitchFamily="34" charset="0"/>
              </a:rPr>
              <a:t>  </a:t>
            </a:r>
            <a:r>
              <a:rPr lang="ru-RU" sz="1200" b="1" dirty="0">
                <a:latin typeface="Arial Narrow" panose="020B0606020202030204" pitchFamily="34" charset="0"/>
              </a:rPr>
              <a:t>ФСТЭК России по Центральному федеральному округу</a:t>
            </a:r>
          </a:p>
        </p:txBody>
      </p:sp>
    </p:spTree>
    <p:extLst>
      <p:ext uri="{BB962C8B-B14F-4D97-AF65-F5344CB8AC3E}">
        <p14:creationId xmlns:p14="http://schemas.microsoft.com/office/powerpoint/2010/main" xmlns="" val="12216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0309" y="928670"/>
            <a:ext cx="3529584" cy="10156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ФГАОУ ВО «Национальный исследовательский ядерный университет «МИФИ»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011679" y="2285992"/>
            <a:ext cx="3793219" cy="951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АОЧУ ВО Московский финансово-юридический университет</a:t>
            </a:r>
            <a:endParaRPr lang="ru-RU" sz="2000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011679" y="3336954"/>
            <a:ext cx="3813767" cy="8138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ФГБОУ ВО «Российский экономический университет имени Г.В. Плеханова» </a:t>
            </a:r>
            <a:endParaRPr lang="ru-RU" sz="2000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965960" y="4297075"/>
            <a:ext cx="3621024" cy="553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ФГБОУ ВО «Московский политехнический университет»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011680" y="5361653"/>
            <a:ext cx="3529584" cy="1015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ФГАОУ ВО «Московский физико-технический институт (государственный университет)»</a:t>
            </a:r>
          </a:p>
          <a:p>
            <a:pPr algn="just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091428" y="5523813"/>
            <a:ext cx="5980176" cy="9055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15.04.2016 № 417 «п.2.3. Основными видами деятельности:… 2) научная деятельность…»</a:t>
            </a:r>
            <a:endParaRPr lang="ru-RU" sz="1800" b="1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164494" y="996594"/>
            <a:ext cx="5770652" cy="8938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26.02.2016 № 156 «п. 2.3. Основными видами деятельности:… 2) научная деятельность…»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138673" y="2251995"/>
            <a:ext cx="5748528" cy="838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собранием учредителей Протокол </a:t>
            </a:r>
            <a:br>
              <a:rPr lang="ru-RU" sz="1800" b="1" dirty="0" smtClean="0"/>
            </a:br>
            <a:r>
              <a:rPr lang="ru-RU" sz="1800" b="1" dirty="0" smtClean="0"/>
              <a:t>№ 64 от 20.04.2018 «п. 4.10 В МФЮА реализуются: … - научная деятельность…»</a:t>
            </a:r>
            <a:endParaRPr lang="ru-RU" sz="1800" b="1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138672" y="3202971"/>
            <a:ext cx="5794248" cy="875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19.08.2015 № 872 «п. 2.3. Основными видами деятельности:… 2) научная деятельность…»</a:t>
            </a:r>
            <a:endParaRPr lang="ru-RU" sz="1800" b="1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6138672" y="4239126"/>
            <a:ext cx="5794248" cy="904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21.03.2016 № 261 «п. 2.3. Основными видами деятельности:… 2) научная деятельность…»</a:t>
            </a:r>
          </a:p>
          <a:p>
            <a:pPr algn="just"/>
            <a:endParaRPr lang="ru-RU" sz="1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6266" y="240953"/>
            <a:ext cx="11676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ОСНОВНЫЕ ВИДЫ ДЕЯТЕЛЬНОСТИ ОБРАЗОВАТЕЛЬНЫХ УЧРЕЖДЕНИЙ</a:t>
            </a:r>
            <a:endParaRPr lang="ru-RU" sz="2000" b="1" dirty="0"/>
          </a:p>
        </p:txBody>
      </p:sp>
      <p:pic>
        <p:nvPicPr>
          <p:cNvPr id="20" name="Рисунок 19" descr="мфю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562" y="2526423"/>
            <a:ext cx="1800000" cy="473949"/>
          </a:xfrm>
          <a:prstGeom prst="rect">
            <a:avLst/>
          </a:prstGeom>
        </p:spPr>
      </p:pic>
      <p:pic>
        <p:nvPicPr>
          <p:cNvPr id="21" name="Рисунок 20" descr="Российский экономический университет имени Плехан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508" y="3206256"/>
            <a:ext cx="1080000" cy="1080000"/>
          </a:xfrm>
          <a:prstGeom prst="rect">
            <a:avLst/>
          </a:prstGeom>
        </p:spPr>
      </p:pic>
      <p:pic>
        <p:nvPicPr>
          <p:cNvPr id="22" name="Рисунок 21" descr="Logo_Polytech_rus_ma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523" y="4456923"/>
            <a:ext cx="1800000" cy="472275"/>
          </a:xfrm>
          <a:prstGeom prst="rect">
            <a:avLst/>
          </a:prstGeom>
        </p:spPr>
      </p:pic>
      <p:pic>
        <p:nvPicPr>
          <p:cNvPr id="23" name="Рисунок 22" descr="logo-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2399" y="806001"/>
            <a:ext cx="1209668" cy="1209668"/>
          </a:xfrm>
          <a:prstGeom prst="rect">
            <a:avLst/>
          </a:prstGeom>
        </p:spPr>
      </p:pic>
      <p:pic>
        <p:nvPicPr>
          <p:cNvPr id="24" name="Рисунок 23" descr="rus_invers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512" y="5565958"/>
            <a:ext cx="1778536" cy="792000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5738810" y="1142984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738810" y="2428868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5738810" y="3357562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5738810" y="4357694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5738810" y="5572140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1739602" y="-34725"/>
            <a:ext cx="452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9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6125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4685" y="23666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10</a:t>
            </a:r>
            <a:endParaRPr lang="ru-RU" sz="1400" b="1" dirty="0"/>
          </a:p>
        </p:txBody>
      </p:sp>
      <p:graphicFrame>
        <p:nvGraphicFramePr>
          <p:cNvPr id="29" name="Схема 28"/>
          <p:cNvGraphicFramePr/>
          <p:nvPr/>
        </p:nvGraphicFramePr>
        <p:xfrm>
          <a:off x="238084" y="1000108"/>
          <a:ext cx="1171583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793733" y="44625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11</a:t>
            </a:r>
            <a:endParaRPr lang="ru-RU" sz="1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1344" y="130158"/>
            <a:ext cx="11521280" cy="1066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b="1" dirty="0"/>
              <a:t>План-график подготовки нормативных правовых актов Президента Российской Федерации, Правительства Российской Федерации и федеральных органов исполнительной власти, необходимых для реализации норм Федерального закона от 26 июля 2017 г. № 187-ФЗ </a:t>
            </a:r>
            <a:br>
              <a:rPr lang="ru-RU" b="1" dirty="0"/>
            </a:br>
            <a:r>
              <a:rPr lang="ru-RU" b="1" dirty="0"/>
              <a:t>«О безопасности критической информационной инфраструктуры Российской Федерации»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1346" y="1268760"/>
            <a:ext cx="11521279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b="1" dirty="0"/>
              <a:t>Всего надо разработать </a:t>
            </a:r>
            <a:r>
              <a:rPr lang="ru-RU" b="1" dirty="0" smtClean="0"/>
              <a:t>17  </a:t>
            </a:r>
            <a:r>
              <a:rPr lang="ru-RU" b="1" dirty="0"/>
              <a:t>нормативных правовых актов (Указы Президента Российской Федерации, постановления Правительства Российской Федерации, приказы </a:t>
            </a:r>
            <a:r>
              <a:rPr lang="ru-RU" b="1" dirty="0" smtClean="0"/>
              <a:t>Минкомсвязи </a:t>
            </a:r>
            <a:r>
              <a:rPr lang="ru-RU" b="1" dirty="0"/>
              <a:t>России, ФСБ России и ФСТЭК России. На ФСТЭК России возложена обязанность по разработке 8 правовых актов</a:t>
            </a: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911424" y="2070387"/>
            <a:ext cx="9970922" cy="504056"/>
          </a:xfrm>
          <a:prstGeom prst="downArrowCallout">
            <a:avLst>
              <a:gd name="adj1" fmla="val 25000"/>
              <a:gd name="adj2" fmla="val 0"/>
              <a:gd name="adj3" fmla="val 30039"/>
              <a:gd name="adj4" fmla="val 6497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Что сделано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9336" y="2636913"/>
            <a:ext cx="7344816" cy="57964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Указа Президента Российской Федерации, в том числе от 25 ноября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2017 г. № 569 (об определении уполномоченного органа ФОИВ)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9336" y="3284985"/>
            <a:ext cx="7344816" cy="57964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2 постановления Правительства Российской Федерации от 8.02.2018 </a:t>
            </a:r>
            <a:b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№ 127 и 17.02.2018 № 162 (проекты разработаны ФСТЭК России)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9336" y="3933057"/>
            <a:ext cx="7344816" cy="33598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5 приказов ФСТЭК России (зарегистрированы Минюстом):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08168" y="2647537"/>
            <a:ext cx="432048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Arial Narrow" panose="020B0606020202030204" pitchFamily="34" charset="0"/>
              </a:rPr>
              <a:t>6 приказов ФСБ </a:t>
            </a:r>
            <a:r>
              <a:rPr lang="ru-RU" b="1" dirty="0" smtClean="0">
                <a:latin typeface="Arial Narrow" panose="020B0606020202030204" pitchFamily="34" charset="0"/>
              </a:rPr>
              <a:t>России, определяющих порядок взаимодействия с </a:t>
            </a:r>
            <a:r>
              <a:rPr lang="ru-RU" b="1" dirty="0" err="1" smtClean="0">
                <a:latin typeface="Arial Narrow" panose="020B0606020202030204" pitchFamily="34" charset="0"/>
              </a:rPr>
              <a:t>ГосСОПКА</a:t>
            </a:r>
            <a:r>
              <a:rPr lang="ru-RU" b="1" dirty="0" smtClean="0">
                <a:latin typeface="Arial Narrow" panose="020B0606020202030204" pitchFamily="34" charset="0"/>
              </a:rPr>
              <a:t> 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36" y="4387957"/>
            <a:ext cx="7405424" cy="24006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182563" algn="just">
              <a:lnSpc>
                <a:spcPts val="1500"/>
              </a:lnSpc>
            </a:pPr>
            <a:r>
              <a:rPr lang="ru-RU" b="1" dirty="0">
                <a:latin typeface="Arial Narrow" panose="020B0606020202030204" pitchFamily="34" charset="0"/>
              </a:rPr>
              <a:t>от 6.12.2017 № 227 «Порядок ведения реестра значимых объектов КИИ Российской Федерации»;</a:t>
            </a:r>
          </a:p>
          <a:p>
            <a:pPr indent="182563" algn="just">
              <a:lnSpc>
                <a:spcPts val="1500"/>
              </a:lnSpc>
            </a:pPr>
            <a:r>
              <a:rPr lang="ru-RU" b="1" dirty="0">
                <a:latin typeface="Arial Narrow" panose="020B0606020202030204" pitchFamily="34" charset="0"/>
              </a:rPr>
              <a:t>от 11.12.2017 № 229 «Форма акта проверки, составляемая по итогам проведения государственного контроля в области обеспечения безопасности КИИ Российской Федерации»;</a:t>
            </a:r>
          </a:p>
          <a:p>
            <a:pPr indent="182563" algn="just">
              <a:lnSpc>
                <a:spcPts val="1500"/>
              </a:lnSpc>
            </a:pPr>
            <a:r>
              <a:rPr lang="ru-RU" b="1" dirty="0">
                <a:latin typeface="Arial Narrow" panose="020B0606020202030204" pitchFamily="34" charset="0"/>
              </a:rPr>
              <a:t>от 21.12.2017 № 235 «Требования к созданию систем безопасности значимых объектов КИИ и обеспечению их функционирования»;</a:t>
            </a:r>
          </a:p>
          <a:p>
            <a:pPr indent="182563" algn="just">
              <a:lnSpc>
                <a:spcPts val="1500"/>
              </a:lnSpc>
            </a:pPr>
            <a:r>
              <a:rPr lang="ru-RU" b="1" dirty="0">
                <a:latin typeface="Arial Narrow" panose="020B0606020202030204" pitchFamily="34" charset="0"/>
              </a:rPr>
              <a:t> от 22.12.2017 № 236 «Форма направления сведений о результатах присвоения объекту КИИ одной из категорий значимости либо от отсутствии необходимости присвоения ему одной из таких категорий»;</a:t>
            </a:r>
          </a:p>
          <a:p>
            <a:pPr indent="182563" algn="just">
              <a:lnSpc>
                <a:spcPts val="1500"/>
              </a:lnSpc>
            </a:pPr>
            <a:r>
              <a:rPr lang="ru-RU" b="1" dirty="0">
                <a:latin typeface="Arial Narrow" panose="020B0606020202030204" pitchFamily="34" charset="0"/>
              </a:rPr>
              <a:t>от 25.12.2017 № 239 «Требования по обеспечению безопасности значимых объектов КИИ Российской Федерации»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809852" y="2428868"/>
            <a:ext cx="357190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9096396" y="2449506"/>
            <a:ext cx="357190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8382016" y="4429132"/>
            <a:ext cx="2930200" cy="646559"/>
          </a:xfrm>
          <a:prstGeom prst="downArrowCallou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проекте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39074" y="5072074"/>
            <a:ext cx="4249469" cy="13234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Arial Narrow" panose="020B0606020202030204" pitchFamily="34" charset="0"/>
              </a:rPr>
              <a:t>Минкомсвязь России (не разработано):</a:t>
            </a:r>
          </a:p>
          <a:p>
            <a:pPr algn="just"/>
            <a:r>
              <a:rPr lang="ru-RU" sz="1600" b="1" dirty="0">
                <a:latin typeface="Arial Narrow" panose="020B0606020202030204" pitchFamily="34" charset="0"/>
              </a:rPr>
              <a:t>проект постановления Правительства </a:t>
            </a:r>
            <a:r>
              <a:rPr lang="ru-RU" sz="1600" b="1" dirty="0" smtClean="0">
                <a:latin typeface="Arial Narrow" panose="020B0606020202030204" pitchFamily="34" charset="0"/>
              </a:rPr>
              <a:t>РФ «О порядке подготовки и использования ресурсов единой сети электросвязи РФ для обеспечения функционирования значимых объектов КИИ»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0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0559" y="698138"/>
            <a:ext cx="3816424" cy="5256584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Постановление  Правительства Российской Федерации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 8 февраля 2018 г.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№127</a:t>
            </a:r>
            <a:b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«Об утверждении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Правил категорирования объектов критической информационной инфраструктуры Российской Федерации, а также перечня показателей критериев значимости объектов критической информационной инфраструктуры Российской Федерации и их значений»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888562" y="893375"/>
            <a:ext cx="834511" cy="963196"/>
            <a:chOff x="5628" y="3087"/>
            <a:chExt cx="912" cy="1083"/>
          </a:xfrm>
        </p:grpSpPr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5628" y="3087"/>
              <a:ext cx="912" cy="1083"/>
              <a:chOff x="0" y="0"/>
              <a:chExt cx="20000" cy="200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2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0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00" cy="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aphicFrame>
          <p:nvGraphicFramePr>
            <p:cNvPr id="10" name="Объект 25"/>
            <p:cNvGraphicFramePr>
              <a:graphicFrameLocks noChangeAspect="1"/>
            </p:cNvGraphicFramePr>
            <p:nvPr/>
          </p:nvGraphicFramePr>
          <p:xfrm>
            <a:off x="5697" y="3184"/>
            <a:ext cx="804" cy="843"/>
          </p:xfrm>
          <a:graphic>
            <a:graphicData uri="http://schemas.openxmlformats.org/presentationml/2006/ole">
              <p:oleObj spid="_x0000_s5163" name="Picture" r:id="rId4" imgW="294185" imgH="318448" progId="Word.Picture.8">
                <p:embed/>
              </p:oleObj>
            </a:graphicData>
          </a:graphic>
        </p:graphicFrame>
      </p:grpSp>
      <p:sp>
        <p:nvSpPr>
          <p:cNvPr id="25" name="TextBox 24"/>
          <p:cNvSpPr txBox="1"/>
          <p:nvPr/>
        </p:nvSpPr>
        <p:spPr>
          <a:xfrm>
            <a:off x="4788374" y="698139"/>
            <a:ext cx="7031615" cy="919401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</a:rPr>
              <a:t>Подготовлено в соответствии с пунктом 1 части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2 </a:t>
            </a:r>
            <a:r>
              <a:rPr lang="ru-RU" sz="2400" b="1" dirty="0">
                <a:solidFill>
                  <a:schemeClr val="tx1"/>
                </a:solidFill>
              </a:rPr>
              <a:t>статьи 6 Федерального закона № 187-ФЗ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88374" y="1844824"/>
            <a:ext cx="7031615" cy="510778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Утверждает: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03914" y="3284985"/>
            <a:ext cx="6558660" cy="919401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Перечень показателей критериев значимости объектов КИИ РФ и их значения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26298" y="2564905"/>
            <a:ext cx="6530343" cy="510778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Правила категорирования объектов КИИ РФ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4670139" y="2570346"/>
            <a:ext cx="6365" cy="1872208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116631" y="4365104"/>
            <a:ext cx="472219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134769" y="3140968"/>
            <a:ext cx="472219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35" name="TextBox 34"/>
          <p:cNvSpPr txBox="1"/>
          <p:nvPr/>
        </p:nvSpPr>
        <p:spPr>
          <a:xfrm>
            <a:off x="4741975" y="4581130"/>
            <a:ext cx="7288596" cy="919401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К обсуждению привлечены представители более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40 </a:t>
            </a:r>
            <a:r>
              <a:rPr lang="ru-RU" sz="2400" b="1" dirty="0">
                <a:solidFill>
                  <a:schemeClr val="tx1"/>
                </a:solidFill>
              </a:rPr>
              <a:t>организаций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76504" y="5644859"/>
            <a:ext cx="7313309" cy="919401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</a:rPr>
              <a:t>Согласовано с 12 ФОИВ, ЦБ РФ,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ГК «</a:t>
            </a:r>
            <a:r>
              <a:rPr lang="ru-RU" sz="2400" b="1" spc="-50" dirty="0">
                <a:solidFill>
                  <a:schemeClr val="tx1"/>
                </a:solidFill>
              </a:rPr>
              <a:t>Росатом</a:t>
            </a:r>
            <a:r>
              <a:rPr lang="ru-RU" sz="2400" b="1" spc="-30" dirty="0">
                <a:solidFill>
                  <a:schemeClr val="tx1"/>
                </a:solidFill>
              </a:rPr>
              <a:t>», ГК «</a:t>
            </a:r>
            <a:r>
              <a:rPr lang="ru-RU" sz="2400" b="1" spc="-50" dirty="0" err="1">
                <a:solidFill>
                  <a:schemeClr val="tx1"/>
                </a:solidFill>
              </a:rPr>
              <a:t>Роскосмос</a:t>
            </a:r>
            <a:r>
              <a:rPr lang="ru-RU" sz="2400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774685" y="23666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12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64288" y="53752"/>
            <a:ext cx="11809312" cy="782960"/>
          </a:xfrm>
        </p:spPr>
        <p:txBody>
          <a:bodyPr>
            <a:noAutofit/>
          </a:bodyPr>
          <a:lstStyle/>
          <a:p>
            <a:r>
              <a:rPr lang="ru-RU" sz="2400" b="1" dirty="0"/>
              <a:t>Общая технология или последовательность этапов категорирования объектов КИИ РФ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44741511"/>
              </p:ext>
            </p:extLst>
          </p:nvPr>
        </p:nvGraphicFramePr>
        <p:xfrm>
          <a:off x="191344" y="836712"/>
          <a:ext cx="1180931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728089" y="1"/>
            <a:ext cx="470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13</a:t>
            </a:r>
            <a:endParaRPr lang="ru-RU" sz="1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81686" y="71435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Категорирование </a:t>
            </a:r>
            <a:r>
              <a:rPr lang="ru-RU" dirty="0" smtClean="0"/>
              <a:t>объектов проводится комиссией, создаваемой субъектом критической информационной инфраструктуры, и предусматривает разработку перечня объектов, подлежащих категорированию, и непосредственно проведение их категорирования.</a:t>
            </a:r>
          </a:p>
          <a:p>
            <a:r>
              <a:rPr lang="ru-RU" dirty="0" smtClean="0"/>
              <a:t>Перечень объектов утверждается руководителем субъекта и направляется в ФСТЭК России.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7064087" y="3037235"/>
            <a:ext cx="1827203" cy="21602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9080033" y="2738698"/>
            <a:ext cx="1364001" cy="813103"/>
            <a:chOff x="841062" y="28712"/>
            <a:chExt cx="1603146" cy="112215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096132" y="2813952"/>
            <a:ext cx="1691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В течение </a:t>
            </a:r>
            <a:r>
              <a:rPr lang="ru-RU" sz="1600" b="1" dirty="0"/>
              <a:t>5 дней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9852" y="4286256"/>
            <a:ext cx="1144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max </a:t>
            </a:r>
            <a:r>
              <a:rPr lang="ru-RU" b="1" dirty="0"/>
              <a:t>1 год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3791745" y="3571876"/>
            <a:ext cx="28369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647729" y="5500702"/>
            <a:ext cx="32360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2988446" y="4536288"/>
            <a:ext cx="1928826" cy="2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 rot="16200000">
            <a:off x="9219501" y="4448903"/>
            <a:ext cx="1827203" cy="21602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9487692" y="4395026"/>
            <a:ext cx="184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 </a:t>
            </a:r>
            <a:r>
              <a:rPr lang="ru-RU" sz="1600" b="1" dirty="0" smtClean="0"/>
              <a:t>В течение 10 </a:t>
            </a:r>
            <a:r>
              <a:rPr lang="ru-RU" sz="1600" b="1" dirty="0"/>
              <a:t>дней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8084" y="2500306"/>
            <a:ext cx="25003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Перечень </a:t>
            </a:r>
            <a:r>
              <a:rPr lang="ru-RU" dirty="0" smtClean="0"/>
              <a:t>объектов КИИ, подлежащих категорированию, утверждается руководителем субъекта КИИ и направляется в ФСТЭК России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38084" y="5500702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Акт </a:t>
            </a:r>
            <a:r>
              <a:rPr lang="ru-RU" dirty="0" smtClean="0"/>
              <a:t>категорирования объектов КИИ, подписывается членами комиссии, утверждается руководителем субъекта КИИ и хранится в субъекте КИИ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56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91344" y="50722"/>
            <a:ext cx="1144927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latin typeface="+mj-lt"/>
                <a:ea typeface="+mj-ea"/>
                <a:cs typeface="+mj-cs"/>
              </a:rPr>
              <a:t>Требования к созданию систем безопасности значимых объектов</a:t>
            </a:r>
            <a:endParaRPr lang="ru-RU" sz="2400" b="1" dirty="0"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2400" dirty="0">
                <a:latin typeface="+mj-lt"/>
                <a:ea typeface="+mj-ea"/>
                <a:cs typeface="+mj-cs"/>
              </a:rPr>
              <a:t>(разработаны во исполнение п. 4 ч. 3 ст. 6 ФЗ-187)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81067724"/>
              </p:ext>
            </p:extLst>
          </p:nvPr>
        </p:nvGraphicFramePr>
        <p:xfrm>
          <a:off x="4079776" y="881717"/>
          <a:ext cx="770485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640617" y="1"/>
            <a:ext cx="398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14</a:t>
            </a:r>
            <a:endParaRPr lang="ru-RU" sz="1400" b="1" dirty="0"/>
          </a:p>
        </p:txBody>
      </p:sp>
      <p:grpSp>
        <p:nvGrpSpPr>
          <p:cNvPr id="6" name="Группа 23"/>
          <p:cNvGrpSpPr/>
          <p:nvPr/>
        </p:nvGrpSpPr>
        <p:grpSpPr>
          <a:xfrm>
            <a:off x="380960" y="1500174"/>
            <a:ext cx="3392947" cy="4320480"/>
            <a:chOff x="-3918065" y="499913"/>
            <a:chExt cx="3392946" cy="43204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918065" y="499913"/>
              <a:ext cx="3131840" cy="43204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076325" algn="ctr"/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УТВЕРЖДЕНЫ </a:t>
              </a: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приказом ФСТЭК России</a:t>
              </a: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</a:t>
              </a: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21 декабря </a:t>
              </a:r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2017 г. № </a:t>
              </a: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235</a:t>
              </a:r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Требования к созданию системы безопасности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значимых объектов критической</a:t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информационной инфраструктуры</a:t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Российской </a:t>
              </a: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Федерации и обеспечению их функционирования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Москва, 2017</a:t>
              </a: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-1353623" y="2355563"/>
              <a:ext cx="828504" cy="1000465"/>
              <a:chOff x="4502" y="126"/>
              <a:chExt cx="909" cy="1038"/>
            </a:xfrm>
          </p:grpSpPr>
          <p:sp>
            <p:nvSpPr>
              <p:cNvPr id="10" name="Text Box 4"/>
              <p:cNvSpPr txBox="1">
                <a:spLocks noChangeArrowheads="1"/>
              </p:cNvSpPr>
              <p:nvPr/>
            </p:nvSpPr>
            <p:spPr bwMode="auto">
              <a:xfrm>
                <a:off x="4502" y="126"/>
                <a:ext cx="909" cy="86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grpSp>
            <p:nvGrpSpPr>
              <p:cNvPr id="11" name="Group 5"/>
              <p:cNvGrpSpPr>
                <a:grpSpLocks/>
              </p:cNvGrpSpPr>
              <p:nvPr/>
            </p:nvGrpSpPr>
            <p:grpSpPr bwMode="auto">
              <a:xfrm>
                <a:off x="4841" y="1075"/>
                <a:ext cx="227" cy="89"/>
                <a:chOff x="4841" y="1075"/>
                <a:chExt cx="227" cy="89"/>
              </a:xfrm>
            </p:grpSpPr>
            <p:sp>
              <p:nvSpPr>
                <p:cNvPr id="12" name="AutoShape 6"/>
                <p:cNvSpPr>
                  <a:spLocks noChangeArrowheads="1"/>
                </p:cNvSpPr>
                <p:nvPr/>
              </p:nvSpPr>
              <p:spPr bwMode="auto">
                <a:xfrm flipH="1">
                  <a:off x="4955" y="1075"/>
                  <a:ext cx="113" cy="89"/>
                </a:xfrm>
                <a:custGeom>
                  <a:avLst/>
                  <a:gdLst>
                    <a:gd name="G0" fmla="sin 10800 17694720"/>
                    <a:gd name="G1" fmla="+- G0 10800 0"/>
                    <a:gd name="G2" fmla="cos 10800 17694720"/>
                    <a:gd name="G3" fmla="+- G2 10800 0"/>
                    <a:gd name="G4" fmla="sin 10800 0"/>
                    <a:gd name="G5" fmla="+- G4 10800 0"/>
                    <a:gd name="G6" fmla="cos 10800 0"/>
                    <a:gd name="G7" fmla="+- G6 10800 0"/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10799 w 21600"/>
                    <a:gd name="T13" fmla="*/ 0 h 21600"/>
                    <a:gd name="T14" fmla="*/ 21599 w 21600"/>
                    <a:gd name="T15" fmla="*/ 1079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 stroke="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  <a:lnTo>
                        <a:pt x="10800" y="10800"/>
                      </a:lnTo>
                      <a:close/>
                    </a:path>
                    <a:path w="21600" h="2160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</a:path>
                  </a:pathLst>
                </a:custGeom>
                <a:noFill/>
                <a:ln w="936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/>
                </a:p>
              </p:txBody>
            </p:sp>
            <p:sp>
              <p:nvSpPr>
                <p:cNvPr id="13" name="AutoShape 7"/>
                <p:cNvSpPr>
                  <a:spLocks noChangeArrowheads="1"/>
                </p:cNvSpPr>
                <p:nvPr/>
              </p:nvSpPr>
              <p:spPr bwMode="auto">
                <a:xfrm>
                  <a:off x="4841" y="1075"/>
                  <a:ext cx="115" cy="89"/>
                </a:xfrm>
                <a:custGeom>
                  <a:avLst/>
                  <a:gdLst>
                    <a:gd name="G0" fmla="sin 10800 17694720"/>
                    <a:gd name="G1" fmla="+- G0 10800 0"/>
                    <a:gd name="G2" fmla="cos 10800 17694720"/>
                    <a:gd name="G3" fmla="+- G2 10800 0"/>
                    <a:gd name="G4" fmla="sin 10800 0"/>
                    <a:gd name="G5" fmla="+- G4 10800 0"/>
                    <a:gd name="G6" fmla="cos 10800 0"/>
                    <a:gd name="G7" fmla="+- G6 10800 0"/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10799 w 21600"/>
                    <a:gd name="T13" fmla="*/ 0 h 21600"/>
                    <a:gd name="T14" fmla="*/ 21599 w 21600"/>
                    <a:gd name="T15" fmla="*/ 1079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 stroke="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  <a:lnTo>
                        <a:pt x="10800" y="10800"/>
                      </a:lnTo>
                      <a:close/>
                    </a:path>
                    <a:path w="21600" h="2160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</a:path>
                  </a:pathLst>
                </a:custGeom>
                <a:noFill/>
                <a:ln w="936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/>
                </a:p>
              </p:txBody>
            </p:sp>
          </p:grpSp>
        </p:grpSp>
      </p:grpSp>
      <p:pic>
        <p:nvPicPr>
          <p:cNvPr id="14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52530" y="2571744"/>
            <a:ext cx="833649" cy="99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10890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487490" y="-27384"/>
            <a:ext cx="9143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latin typeface="+mj-lt"/>
                <a:ea typeface="+mj-ea"/>
                <a:cs typeface="+mj-cs"/>
              </a:rPr>
              <a:t>Силы системы безопасности значимых объектов</a:t>
            </a:r>
          </a:p>
        </p:txBody>
      </p:sp>
      <p:sp>
        <p:nvSpPr>
          <p:cNvPr id="6" name="Выгнутая влево стрелка 5"/>
          <p:cNvSpPr/>
          <p:nvPr/>
        </p:nvSpPr>
        <p:spPr>
          <a:xfrm flipH="1">
            <a:off x="5951985" y="1474452"/>
            <a:ext cx="762959" cy="13064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422040146"/>
              </p:ext>
            </p:extLst>
          </p:nvPr>
        </p:nvGraphicFramePr>
        <p:xfrm>
          <a:off x="478389" y="260648"/>
          <a:ext cx="11378252" cy="5484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8760932" y="793223"/>
            <a:ext cx="1713629" cy="1142419"/>
            <a:chOff x="7425728" y="4171664"/>
            <a:chExt cx="1713629" cy="114241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7425728" y="4171664"/>
              <a:ext cx="1713629" cy="114241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7425728" y="4171664"/>
              <a:ext cx="1713629" cy="1142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организация – лицензиат (ТЗИ или ТЗКИ)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760932" y="790367"/>
            <a:ext cx="1713629" cy="114241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Скругленная прямоугольная выноска 24"/>
          <p:cNvSpPr/>
          <p:nvPr/>
        </p:nvSpPr>
        <p:spPr>
          <a:xfrm>
            <a:off x="7416654" y="5589240"/>
            <a:ext cx="4709215" cy="1152128"/>
          </a:xfrm>
          <a:prstGeom prst="wedgeRoundRectCallout">
            <a:avLst>
              <a:gd name="adj1" fmla="val -14604"/>
              <a:gd name="adj2" fmla="val -6602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только задачи, определенные в должностных регламентах и связанные с обеспечением безопасности значимых объектов или обеспечением информационной безопасности субъекта КИИ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09161" y="1944150"/>
            <a:ext cx="3214835" cy="1296144"/>
          </a:xfrm>
          <a:prstGeom prst="wedgeRoundRectCallout">
            <a:avLst>
              <a:gd name="adj1" fmla="val 59438"/>
              <a:gd name="adj2" fmla="val -145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500"/>
              </a:lnSpc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систему безопасности, организует и контролирует ее функционирование, а также принимает меры по ее совершенствованию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68093" y="386669"/>
            <a:ext cx="3214835" cy="1435128"/>
          </a:xfrm>
          <a:prstGeom prst="wedgeRoundRectCallout">
            <a:avLst>
              <a:gd name="adj1" fmla="val 59438"/>
              <a:gd name="adj2" fmla="val -145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состав и структуру системы безопасности, а также функции ее участников при обеспечении безопасности значимых объектов 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276796" y="5853943"/>
            <a:ext cx="2997427" cy="797185"/>
          </a:xfrm>
          <a:prstGeom prst="wedgeRoundRectCallout">
            <a:avLst>
              <a:gd name="adj1" fmla="val -25439"/>
              <a:gd name="adj2" fmla="val -8824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обеспечивать безопасность эксплуатируемых ими значимых объектов</a:t>
            </a:r>
          </a:p>
        </p:txBody>
      </p:sp>
      <p:sp>
        <p:nvSpPr>
          <p:cNvPr id="30" name="Овал 29"/>
          <p:cNvSpPr/>
          <p:nvPr/>
        </p:nvSpPr>
        <p:spPr>
          <a:xfrm>
            <a:off x="7613914" y="770896"/>
            <a:ext cx="1142419" cy="1142419"/>
          </a:xfrm>
          <a:prstGeom prst="ellipse">
            <a:avLst/>
          </a:prstGeom>
          <a:blipFill rotWithShape="1">
            <a:blip r:embed="rId8" cstate="print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ая прямоугольная выноска 26"/>
          <p:cNvSpPr/>
          <p:nvPr/>
        </p:nvSpPr>
        <p:spPr>
          <a:xfrm>
            <a:off x="7613914" y="2060848"/>
            <a:ext cx="4170719" cy="1080120"/>
          </a:xfrm>
          <a:prstGeom prst="wedgeRoundRectCallout">
            <a:avLst>
              <a:gd name="adj1" fmla="val -26401"/>
              <a:gd name="adj2" fmla="val -6490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быть ознакомлены с организационно-распорядительными документами по безопасности значимых объектов</a:t>
            </a: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3863753" y="5445225"/>
            <a:ext cx="3456385" cy="1296143"/>
          </a:xfrm>
          <a:prstGeom prst="wedgeRoundRectCallout">
            <a:avLst>
              <a:gd name="adj1" fmla="val -19301"/>
              <a:gd name="adj2" fmla="val -6639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свои функции в соответствии с правилами безопасности, установленными организационно-распорядительными документами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640617" y="30905"/>
            <a:ext cx="398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15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3955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4" name="Заголовок 1"/>
          <p:cNvSpPr txBox="1">
            <a:spLocks/>
          </p:cNvSpPr>
          <p:nvPr/>
        </p:nvSpPr>
        <p:spPr bwMode="auto">
          <a:xfrm>
            <a:off x="119336" y="16992"/>
            <a:ext cx="11377264" cy="71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+mj-lt"/>
                <a:cs typeface="Times New Roman" pitchFamily="18" charset="0"/>
              </a:rPr>
              <a:t>Требования по обеспечению безопасности значимых объектов КИИ РФ</a:t>
            </a:r>
            <a:endParaRPr lang="ru-RU" sz="2400" b="1" dirty="0">
              <a:latin typeface="+mj-lt"/>
              <a:cs typeface="Times New Roman" pitchFamily="18" charset="0"/>
            </a:endParaRPr>
          </a:p>
        </p:txBody>
      </p:sp>
      <p:grpSp>
        <p:nvGrpSpPr>
          <p:cNvPr id="3" name="Группа 23"/>
          <p:cNvGrpSpPr/>
          <p:nvPr/>
        </p:nvGrpSpPr>
        <p:grpSpPr>
          <a:xfrm>
            <a:off x="407368" y="1537412"/>
            <a:ext cx="3366539" cy="4320480"/>
            <a:chOff x="-3891657" y="1108079"/>
            <a:chExt cx="3366538" cy="432048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3891657" y="1108079"/>
              <a:ext cx="3131840" cy="432048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1076325" algn="ctr"/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УТВЕРЖДЕНЫ </a:t>
              </a: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приказом ФСТЭК России</a:t>
              </a:r>
            </a:p>
            <a:p>
              <a:pPr marL="1076325"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25 декабря 2017 г. № 239</a:t>
              </a:r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325"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Требования по 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обеспечению безопасности</a:t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значимых объектов критической</a:t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информационной инфраструктуры</a:t>
              </a:r>
              <a:b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Российской Федерации</a:t>
              </a: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Москва, 2017</a:t>
              </a: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-1353623" y="2355563"/>
              <a:ext cx="828504" cy="1001429"/>
              <a:chOff x="4502" y="126"/>
              <a:chExt cx="909" cy="1039"/>
            </a:xfrm>
          </p:grpSpPr>
          <p:sp>
            <p:nvSpPr>
              <p:cNvPr id="39940" name="Text Box 4"/>
              <p:cNvSpPr txBox="1">
                <a:spLocks noChangeArrowheads="1"/>
              </p:cNvSpPr>
              <p:nvPr/>
            </p:nvSpPr>
            <p:spPr bwMode="auto">
              <a:xfrm>
                <a:off x="4502" y="126"/>
                <a:ext cx="909" cy="86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grpSp>
            <p:nvGrpSpPr>
              <p:cNvPr id="10" name="Group 5"/>
              <p:cNvGrpSpPr>
                <a:grpSpLocks/>
              </p:cNvGrpSpPr>
              <p:nvPr/>
            </p:nvGrpSpPr>
            <p:grpSpPr bwMode="auto">
              <a:xfrm>
                <a:off x="4841" y="1075"/>
                <a:ext cx="228" cy="90"/>
                <a:chOff x="4841" y="1075"/>
                <a:chExt cx="228" cy="90"/>
              </a:xfrm>
            </p:grpSpPr>
            <p:sp>
              <p:nvSpPr>
                <p:cNvPr id="39942" name="AutoShape 6"/>
                <p:cNvSpPr>
                  <a:spLocks noChangeArrowheads="1"/>
                </p:cNvSpPr>
                <p:nvPr/>
              </p:nvSpPr>
              <p:spPr bwMode="auto">
                <a:xfrm flipH="1">
                  <a:off x="4955" y="1075"/>
                  <a:ext cx="113" cy="89"/>
                </a:xfrm>
                <a:custGeom>
                  <a:avLst/>
                  <a:gdLst>
                    <a:gd name="G0" fmla="sin 10800 17694720"/>
                    <a:gd name="G1" fmla="+- G0 10800 0"/>
                    <a:gd name="G2" fmla="cos 10800 17694720"/>
                    <a:gd name="G3" fmla="+- G2 10800 0"/>
                    <a:gd name="G4" fmla="sin 10800 0"/>
                    <a:gd name="G5" fmla="+- G4 10800 0"/>
                    <a:gd name="G6" fmla="cos 10800 0"/>
                    <a:gd name="G7" fmla="+- G6 10800 0"/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10799 w 21600"/>
                    <a:gd name="T13" fmla="*/ 0 h 21600"/>
                    <a:gd name="T14" fmla="*/ 21599 w 21600"/>
                    <a:gd name="T15" fmla="*/ 1079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 stroke="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  <a:lnTo>
                        <a:pt x="10800" y="10800"/>
                      </a:lnTo>
                      <a:close/>
                    </a:path>
                    <a:path w="21600" h="2160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</a:path>
                  </a:pathLst>
                </a:custGeom>
                <a:noFill/>
                <a:ln w="936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/>
                </a:p>
              </p:txBody>
            </p:sp>
            <p:sp>
              <p:nvSpPr>
                <p:cNvPr id="39943" name="AutoShape 7"/>
                <p:cNvSpPr>
                  <a:spLocks noChangeArrowheads="1"/>
                </p:cNvSpPr>
                <p:nvPr/>
              </p:nvSpPr>
              <p:spPr bwMode="auto">
                <a:xfrm>
                  <a:off x="4841" y="1075"/>
                  <a:ext cx="115" cy="89"/>
                </a:xfrm>
                <a:custGeom>
                  <a:avLst/>
                  <a:gdLst>
                    <a:gd name="G0" fmla="sin 10800 17694720"/>
                    <a:gd name="G1" fmla="+- G0 10800 0"/>
                    <a:gd name="G2" fmla="cos 10800 17694720"/>
                    <a:gd name="G3" fmla="+- G2 10800 0"/>
                    <a:gd name="G4" fmla="sin 10800 0"/>
                    <a:gd name="G5" fmla="+- G4 10800 0"/>
                    <a:gd name="G6" fmla="cos 10800 0"/>
                    <a:gd name="G7" fmla="+- G6 10800 0"/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10799 w 21600"/>
                    <a:gd name="T13" fmla="*/ 0 h 21600"/>
                    <a:gd name="T14" fmla="*/ 21599 w 21600"/>
                    <a:gd name="T15" fmla="*/ 1079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21600" h="21600" stroke="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  <a:lnTo>
                        <a:pt x="10800" y="10800"/>
                      </a:lnTo>
                      <a:close/>
                    </a:path>
                    <a:path w="21600" h="21600">
                      <a:moveTo>
                        <a:pt x="10799" y="0"/>
                      </a:moveTo>
                      <a:cubicBezTo>
                        <a:pt x="10799" y="0"/>
                        <a:pt x="10799" y="-1"/>
                        <a:pt x="10800" y="0"/>
                      </a:cubicBezTo>
                      <a:cubicBezTo>
                        <a:pt x="16764" y="0"/>
                        <a:pt x="21600" y="4835"/>
                        <a:pt x="21600" y="10800"/>
                      </a:cubicBezTo>
                    </a:path>
                  </a:pathLst>
                </a:custGeom>
                <a:noFill/>
                <a:ln w="936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/>
                </a:p>
              </p:txBody>
            </p:sp>
          </p:grpSp>
        </p:grpSp>
      </p:grpSp>
      <p:graphicFrame>
        <p:nvGraphicFramePr>
          <p:cNvPr id="42" name="Схема 41"/>
          <p:cNvGraphicFramePr/>
          <p:nvPr>
            <p:extLst>
              <p:ext uri="{D42A27DB-BD31-4B8C-83A1-F6EECF244321}">
                <p14:modId xmlns:p14="http://schemas.microsoft.com/office/powerpoint/2010/main" xmlns="" val="743423345"/>
              </p:ext>
            </p:extLst>
          </p:nvPr>
        </p:nvGraphicFramePr>
        <p:xfrm>
          <a:off x="4178728" y="714356"/>
          <a:ext cx="7749920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трелка вправо 1"/>
          <p:cNvSpPr/>
          <p:nvPr/>
        </p:nvSpPr>
        <p:spPr>
          <a:xfrm>
            <a:off x="3714952" y="3201274"/>
            <a:ext cx="288032" cy="913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1793341" y="-14816"/>
            <a:ext cx="398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16</a:t>
            </a:r>
            <a:endParaRPr lang="ru-RU" sz="1400" b="1" dirty="0"/>
          </a:p>
        </p:txBody>
      </p:sp>
      <p:pic>
        <p:nvPicPr>
          <p:cNvPr id="16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3968" y="2572320"/>
            <a:ext cx="833649" cy="99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7" name="Прямоугольник 16"/>
          <p:cNvSpPr/>
          <p:nvPr/>
        </p:nvSpPr>
        <p:spPr>
          <a:xfrm>
            <a:off x="3623048" y="3571876"/>
            <a:ext cx="8568952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79525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ru-RU" altLang="ru-RU" sz="1600" b="1" dirty="0">
                <a:latin typeface="+mj-lt"/>
              </a:rPr>
              <a:t>СООТВЕТСТВИЕ КАТЕГОРИЙ ЗНАЧИМЫХ ОБЪЕКТОВ </a:t>
            </a:r>
          </a:p>
          <a:p>
            <a:pPr algn="ctr" defTabSz="1279525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ru-RU" altLang="ru-RU" sz="1600" b="1" dirty="0">
                <a:latin typeface="+mj-lt"/>
              </a:rPr>
              <a:t>С ПОТЕНЦИАЛОМ НАРУШИТЕЛЕЙ</a:t>
            </a:r>
            <a:r>
              <a:rPr lang="ru-RU" altLang="ru-RU" sz="1600" b="1" dirty="0"/>
              <a:t> И КЛАССАМИ СРЕДСТВА ЗАЩИТЫ ИНФОРМАЦИИ</a:t>
            </a:r>
            <a:endParaRPr lang="ru-RU" altLang="ru-RU" sz="1600" b="1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24232" y="6120490"/>
            <a:ext cx="1500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КАТЕГОРИЯ ОБЪЕКТА КИИ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24496" y="6130373"/>
            <a:ext cx="1811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Arial Narrow" panose="020B0606020202030204" pitchFamily="34" charset="0"/>
              </a:rPr>
              <a:t>ПОТЕНЦИАЛ</a:t>
            </a:r>
          </a:p>
          <a:p>
            <a:pPr algn="ctr"/>
            <a:r>
              <a:rPr lang="ru-RU" sz="1600" b="1" dirty="0">
                <a:latin typeface="Arial Narrow" panose="020B0606020202030204" pitchFamily="34" charset="0"/>
              </a:rPr>
              <a:t> НАРУШИТЕЛЯ</a:t>
            </a: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xmlns="" val="632925005"/>
              </p:ext>
            </p:extLst>
          </p:nvPr>
        </p:nvGraphicFramePr>
        <p:xfrm>
          <a:off x="5738810" y="3987233"/>
          <a:ext cx="1357323" cy="2121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xmlns="" val="2236579152"/>
              </p:ext>
            </p:extLst>
          </p:nvPr>
        </p:nvGraphicFramePr>
        <p:xfrm>
          <a:off x="7239008" y="3857628"/>
          <a:ext cx="1714512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239008" y="6120490"/>
            <a:ext cx="158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КЛАСС ЗАЩИТЫ</a:t>
            </a:r>
          </a:p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 СЗИ</a:t>
            </a:r>
          </a:p>
        </p:txBody>
      </p:sp>
      <p:sp>
        <p:nvSpPr>
          <p:cNvPr id="25" name="Выноска со стрелкой вправо 24"/>
          <p:cNvSpPr/>
          <p:nvPr/>
        </p:nvSpPr>
        <p:spPr>
          <a:xfrm>
            <a:off x="4167174" y="5357826"/>
            <a:ext cx="664603" cy="571504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26" name="Нашивка 25"/>
          <p:cNvSpPr/>
          <p:nvPr/>
        </p:nvSpPr>
        <p:spPr>
          <a:xfrm>
            <a:off x="9382149" y="4143380"/>
            <a:ext cx="1071569" cy="514353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39272" y="6143644"/>
            <a:ext cx="1500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СРЕДСТВА ВТ НЕНИЖЕ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453718" y="6072206"/>
            <a:ext cx="1500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 Narrow" panose="020B0606020202030204" pitchFamily="34" charset="0"/>
              </a:rPr>
              <a:t>ПРОШЛО </a:t>
            </a:r>
            <a:r>
              <a:rPr lang="ru-RU" sz="1400" b="1" dirty="0">
                <a:latin typeface="Arial Narrow" panose="020B0606020202030204" pitchFamily="34" charset="0"/>
              </a:rPr>
              <a:t>ПРОВЕРКУ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239272" y="6500834"/>
            <a:ext cx="1500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класс</a:t>
            </a:r>
          </a:p>
        </p:txBody>
      </p:sp>
      <p:sp>
        <p:nvSpPr>
          <p:cNvPr id="30" name="Нашивка 29"/>
          <p:cNvSpPr/>
          <p:nvPr/>
        </p:nvSpPr>
        <p:spPr>
          <a:xfrm>
            <a:off x="9453587" y="4786322"/>
            <a:ext cx="1071569" cy="514353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31" name="Нашивка 30"/>
          <p:cNvSpPr/>
          <p:nvPr/>
        </p:nvSpPr>
        <p:spPr>
          <a:xfrm>
            <a:off x="9453587" y="5441964"/>
            <a:ext cx="1071569" cy="514353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32" name="Нашивка 31"/>
          <p:cNvSpPr/>
          <p:nvPr/>
        </p:nvSpPr>
        <p:spPr>
          <a:xfrm>
            <a:off x="10739471" y="4143380"/>
            <a:ext cx="1071570" cy="51435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453718" y="6429396"/>
            <a:ext cx="1500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 Narrow" panose="020B0606020202030204" pitchFamily="34" charset="0"/>
              </a:rPr>
              <a:t>по </a:t>
            </a:r>
            <a:r>
              <a:rPr lang="ru-RU" sz="1400" b="1" dirty="0" err="1" smtClean="0">
                <a:latin typeface="Arial Narrow" panose="020B0606020202030204" pitchFamily="34" charset="0"/>
              </a:rPr>
              <a:t>уровеню</a:t>
            </a:r>
            <a:r>
              <a:rPr lang="ru-RU" sz="1400" b="1" dirty="0" smtClean="0">
                <a:latin typeface="Arial Narrow" panose="020B0606020202030204" pitchFamily="34" charset="0"/>
              </a:rPr>
              <a:t> НДВ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34" name="Нашивка 33"/>
          <p:cNvSpPr/>
          <p:nvPr/>
        </p:nvSpPr>
        <p:spPr>
          <a:xfrm>
            <a:off x="10763280" y="4786322"/>
            <a:ext cx="1071570" cy="514353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35" name="Выноска со стрелкой вправо 34"/>
          <p:cNvSpPr/>
          <p:nvPr/>
        </p:nvSpPr>
        <p:spPr>
          <a:xfrm>
            <a:off x="4167174" y="4714884"/>
            <a:ext cx="664603" cy="571504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36" name="Выноска со стрелкой вправо 35"/>
          <p:cNvSpPr/>
          <p:nvPr/>
        </p:nvSpPr>
        <p:spPr>
          <a:xfrm>
            <a:off x="4167174" y="4071942"/>
            <a:ext cx="664603" cy="571504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52992" y="4786322"/>
            <a:ext cx="738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/>
              <a:t>Не</a:t>
            </a:r>
          </a:p>
          <a:p>
            <a:pPr algn="ctr">
              <a:lnSpc>
                <a:spcPts val="1200"/>
              </a:lnSpc>
            </a:pPr>
            <a:r>
              <a:rPr lang="ru-RU" sz="1400" b="1" dirty="0"/>
              <a:t> ниже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52992" y="5429264"/>
            <a:ext cx="738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/>
              <a:t>Не</a:t>
            </a:r>
          </a:p>
          <a:p>
            <a:pPr algn="ctr">
              <a:lnSpc>
                <a:spcPts val="1200"/>
              </a:lnSpc>
            </a:pPr>
            <a:r>
              <a:rPr lang="ru-RU" sz="1400" b="1" dirty="0"/>
              <a:t> ниже</a:t>
            </a:r>
          </a:p>
        </p:txBody>
      </p:sp>
    </p:spTree>
    <p:extLst>
      <p:ext uri="{BB962C8B-B14F-4D97-AF65-F5344CB8AC3E}">
        <p14:creationId xmlns:p14="http://schemas.microsoft.com/office/powerpoint/2010/main" xmlns="" val="849683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166668"/>
            <a:ext cx="12192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b"/>
          <a:lstStyle/>
          <a:p>
            <a:pPr algn="ctr"/>
            <a:r>
              <a:rPr lang="ru-RU" sz="2800" b="1" dirty="0" smtClean="0">
                <a:cs typeface="Times New Roman" pitchFamily="18" charset="0"/>
              </a:rPr>
              <a:t>Сертификация средств защиты информации</a:t>
            </a:r>
            <a:endParaRPr lang="ru-RU" sz="2800" b="1" dirty="0">
              <a:cs typeface="Times New Roman" pitchFamily="18" charset="0"/>
            </a:endParaRPr>
          </a:p>
        </p:txBody>
      </p:sp>
      <p:pic>
        <p:nvPicPr>
          <p:cNvPr id="39939" name="Picture 1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46" y="857231"/>
            <a:ext cx="8072494" cy="302386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6" y="1320273"/>
            <a:ext cx="3543704" cy="46804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08649095"/>
              </p:ext>
            </p:extLst>
          </p:nvPr>
        </p:nvGraphicFramePr>
        <p:xfrm>
          <a:off x="166646" y="4214816"/>
          <a:ext cx="8072493" cy="2286018"/>
        </p:xfrm>
        <a:graphic>
          <a:graphicData uri="http://schemas.openxmlformats.org/drawingml/2006/table">
            <a:tbl>
              <a:tblPr/>
              <a:tblGrid>
                <a:gridCol w="689380"/>
                <a:gridCol w="560371"/>
                <a:gridCol w="668895"/>
                <a:gridCol w="640388"/>
                <a:gridCol w="2588035"/>
                <a:gridCol w="352332"/>
                <a:gridCol w="941686"/>
                <a:gridCol w="811432"/>
                <a:gridCol w="819974"/>
              </a:tblGrid>
              <a:tr h="122954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2356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26.05.2011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26.05.2014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"Аргос-Налогоплательщик 2.2"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Программное  обеспечение РМ «Аргос-Налогоплательщик 2.2» - защищенное программное средство обработки информации, по 4 уровню РД НДВ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Серия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ЗАО «Лаборатория ППШ», ОС - ГНИИИ ПТЗИ ФСТЭК России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ООО «АРГОС»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196191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89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г. Санкт-Петербург, Ленинский проспект, д. 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3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(812) 610-5610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22954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2357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26.05.2011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26.05.2014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КПИС МПЭ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Комплекс программно-информационных средств «Мобилизационная подготовка экономики» (КПИС МПЭ) версия 1.4 - по 4 уровню РД НДВ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500 экз.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МОУ «ИИФ», ОС-ООО "ЦБИ"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ЗАО «НПЦ ИРС»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140030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8462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Московская обл., Люберецкий район, п. </a:t>
                      </a:r>
                      <a:r>
                        <a:rPr lang="ru-RU" sz="700" b="0" i="0" u="none" strike="noStrike" dirty="0" err="1">
                          <a:effectLst/>
                          <a:latin typeface="Arial Cyr"/>
                        </a:rPr>
                        <a:t>Малаховка</a:t>
                      </a:r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, ул. Шоссейная, д. 1а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211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(495) 330-5601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793341" y="-14816"/>
            <a:ext cx="398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17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037051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7231" y="787400"/>
            <a:ext cx="4140201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lIns="54000" tIns="10800" rIns="54000" bIns="10800"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/>
              <a:t>Примерные  программы профессиональной переподготовки</a:t>
            </a:r>
            <a:endParaRPr lang="ru-RU" altLang="ru-RU" dirty="0"/>
          </a:p>
        </p:txBody>
      </p:sp>
      <p:pic>
        <p:nvPicPr>
          <p:cNvPr id="8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1347" y="1285860"/>
            <a:ext cx="4301383" cy="7524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56662" y="1284289"/>
            <a:ext cx="4118708" cy="631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4000" tIns="10800" rIns="54000" bIns="10800"/>
          <a:lstStyle/>
          <a:p>
            <a:pPr algn="ctr" eaLnBrk="1" hangingPunct="1">
              <a:spcAft>
                <a:spcPts val="1000"/>
              </a:spcAft>
            </a:pPr>
            <a:r>
              <a:rPr lang="ru-RU" altLang="ru-RU" sz="1500" b="1" dirty="0" smtClean="0">
                <a:solidFill>
                  <a:schemeClr val="tx1"/>
                </a:solidFill>
                <a:latin typeface="Calibri" pitchFamily="34" charset="0"/>
              </a:rPr>
              <a:t>Противодействие </a:t>
            </a:r>
            <a:r>
              <a:rPr lang="en-US" altLang="ru-RU" sz="1500" b="1" dirty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n-US" altLang="ru-RU" sz="1500" b="1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altLang="ru-RU" sz="1500" b="1" dirty="0">
                <a:solidFill>
                  <a:schemeClr val="tx1"/>
                </a:solidFill>
                <a:latin typeface="Calibri" pitchFamily="34" charset="0"/>
              </a:rPr>
              <a:t>иностранным техническим    разведкам</a:t>
            </a:r>
          </a:p>
          <a:p>
            <a:pPr eaLnBrk="1" hangingPunct="1"/>
            <a:endParaRPr lang="ru-RU" altLang="ru-RU" sz="1400" dirty="0">
              <a:solidFill>
                <a:schemeClr val="tx1"/>
              </a:solidFill>
            </a:endParaRPr>
          </a:p>
        </p:txBody>
      </p:sp>
      <p:sp>
        <p:nvSpPr>
          <p:cNvPr id="14341" name="Text Box 2"/>
          <p:cNvSpPr txBox="1">
            <a:spLocks noChangeArrowheads="1"/>
          </p:cNvSpPr>
          <p:nvPr/>
        </p:nvSpPr>
        <p:spPr bwMode="auto">
          <a:xfrm>
            <a:off x="7854462" y="714375"/>
            <a:ext cx="4132385" cy="566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lIns="54000" tIns="10800" rIns="54000" bIns="10800"/>
          <a:lstStyle/>
          <a:p>
            <a:pPr algn="ctr" eaLnBrk="1" hangingPunct="1">
              <a:spcAft>
                <a:spcPts val="1000"/>
              </a:spcAft>
            </a:pPr>
            <a:r>
              <a:rPr lang="ru-RU" altLang="ru-RU" sz="1400" b="1" dirty="0"/>
              <a:t>Примерные  программы повышения квалификации</a:t>
            </a:r>
          </a:p>
          <a:p>
            <a:pPr eaLnBrk="1" hangingPunct="1"/>
            <a:endParaRPr lang="ru-RU" altLang="ru-RU" dirty="0">
              <a:solidFill>
                <a:srgbClr val="FFFFFF"/>
              </a:solidFill>
            </a:endParaRPr>
          </a:p>
        </p:txBody>
      </p:sp>
      <p:pic>
        <p:nvPicPr>
          <p:cNvPr id="3074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40947" y="4084620"/>
            <a:ext cx="2483516" cy="134464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6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633252" y="3857628"/>
            <a:ext cx="2428940" cy="15095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4344" name="Text Box 3"/>
          <p:cNvSpPr txBox="1">
            <a:spLocks noChangeArrowheads="1"/>
          </p:cNvSpPr>
          <p:nvPr/>
        </p:nvSpPr>
        <p:spPr bwMode="auto">
          <a:xfrm>
            <a:off x="7713785" y="3892550"/>
            <a:ext cx="2250831" cy="1447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4000" tIns="10800" rIns="54000" bIns="10800"/>
          <a:lstStyle/>
          <a:p>
            <a:pPr algn="ctr" eaLnBrk="1" hangingPunct="1">
              <a:lnSpc>
                <a:spcPct val="75000"/>
              </a:lnSpc>
            </a:pPr>
            <a:endParaRPr lang="ru-RU" altLang="ru-RU" sz="13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 eaLnBrk="1" hangingPunct="1">
              <a:lnSpc>
                <a:spcPct val="75000"/>
              </a:lnSpc>
            </a:pPr>
            <a:r>
              <a:rPr lang="ru-RU" altLang="ru-RU" sz="1300" b="1" dirty="0" smtClean="0">
                <a:solidFill>
                  <a:schemeClr val="tx1"/>
                </a:solidFill>
                <a:latin typeface="Calibri" pitchFamily="34" charset="0"/>
              </a:rPr>
              <a:t>ТЗИ </a:t>
            </a:r>
            <a:r>
              <a:rPr lang="ru-RU" altLang="ru-RU" sz="1300" b="1" dirty="0">
                <a:solidFill>
                  <a:schemeClr val="tx1"/>
                </a:solidFill>
                <a:latin typeface="Calibri" pitchFamily="34" charset="0"/>
              </a:rPr>
              <a:t>ограниченного доступа (конфиденциальной информации)</a:t>
            </a:r>
            <a:endParaRPr lang="ru-RU" altLang="ru-RU" sz="400" b="1" dirty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■ Организация работ</a:t>
            </a:r>
          </a:p>
          <a:p>
            <a:pPr eaLnBrk="1" hangingPunct="1">
              <a:lnSpc>
                <a:spcPct val="75000"/>
              </a:lnSpc>
            </a:pP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■ Способы и средства </a:t>
            </a:r>
            <a:r>
              <a:rPr lang="en-US" altLang="ru-RU" sz="12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защиты информации от утечки по техническим каналам  </a:t>
            </a:r>
          </a:p>
          <a:p>
            <a:pPr eaLnBrk="1" hangingPunct="1">
              <a:lnSpc>
                <a:spcPct val="75000"/>
              </a:lnSpc>
            </a:pP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               (2 программы)</a:t>
            </a:r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10382278" y="4267246"/>
            <a:ext cx="1688582" cy="1004846"/>
            <a:chOff x="8370673" y="5000579"/>
            <a:chExt cx="1436903" cy="775429"/>
          </a:xfrm>
        </p:grpSpPr>
        <p:pic>
          <p:nvPicPr>
            <p:cNvPr id="4" name="Picture 17" descr="red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377714" y="5000579"/>
              <a:ext cx="1429862" cy="77542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14374" name="Text Box 3"/>
            <p:cNvSpPr txBox="1">
              <a:spLocks noChangeArrowheads="1"/>
            </p:cNvSpPr>
            <p:nvPr/>
          </p:nvSpPr>
          <p:spPr bwMode="auto">
            <a:xfrm>
              <a:off x="8370673" y="5125507"/>
              <a:ext cx="1292397" cy="49125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54000" tIns="10800" rIns="54000" bIns="10800"/>
            <a:lstStyle/>
            <a:p>
              <a:pPr algn="ctr" eaLnBrk="1" hangingPunct="1">
                <a:lnSpc>
                  <a:spcPct val="75000"/>
                </a:lnSpc>
              </a:pP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 </a:t>
              </a:r>
              <a:r>
                <a:rPr lang="ru-RU" altLang="ru-RU" sz="1400" dirty="0">
                  <a:solidFill>
                    <a:schemeClr val="tx1"/>
                  </a:solidFill>
                </a:rPr>
                <a:t> </a:t>
              </a:r>
              <a:r>
                <a:rPr lang="ru-RU" altLang="ru-RU" sz="1300" b="1" dirty="0">
                  <a:solidFill>
                    <a:schemeClr val="tx1"/>
                  </a:solidFill>
                  <a:latin typeface="Calibri" pitchFamily="34" charset="0"/>
                </a:rPr>
                <a:t>Сертификация средств защиты </a:t>
              </a:r>
              <a:br>
                <a:rPr lang="ru-RU" altLang="ru-RU" sz="1300" b="1" dirty="0">
                  <a:solidFill>
                    <a:schemeClr val="tx1"/>
                  </a:solidFill>
                  <a:latin typeface="Calibri" pitchFamily="34" charset="0"/>
                </a:rPr>
              </a:br>
              <a:r>
                <a:rPr lang="ru-RU" altLang="ru-RU" sz="1300" b="1" dirty="0">
                  <a:solidFill>
                    <a:schemeClr val="tx1"/>
                  </a:solidFill>
                  <a:latin typeface="Calibri" pitchFamily="34" charset="0"/>
                </a:rPr>
                <a:t>  информации</a:t>
              </a:r>
            </a:p>
            <a:p>
              <a:pPr algn="ctr" eaLnBrk="1" hangingPunct="1">
                <a:lnSpc>
                  <a:spcPct val="75000"/>
                </a:lnSpc>
              </a:pP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(1 программа)</a:t>
              </a:r>
            </a:p>
            <a:p>
              <a:pPr algn="ctr"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3087" name="Rectangle 3"/>
          <p:cNvSpPr>
            <a:spLocks noChangeArrowheads="1"/>
          </p:cNvSpPr>
          <p:nvPr/>
        </p:nvSpPr>
        <p:spPr bwMode="auto">
          <a:xfrm>
            <a:off x="0" y="142876"/>
            <a:ext cx="12121662" cy="6461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9525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5000"/>
              </a:lnSpc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ru-RU" altLang="ru-RU" sz="2200" b="1" dirty="0" smtClean="0">
                <a:latin typeface="Arial"/>
                <a:cs typeface="Times New Roman" pitchFamily="18" charset="0"/>
              </a:rPr>
              <a:t>Методическое обеспечение для разработки </a:t>
            </a:r>
            <a:br>
              <a:rPr lang="ru-RU" altLang="ru-RU" sz="2200" b="1" dirty="0" smtClean="0">
                <a:latin typeface="Arial"/>
                <a:cs typeface="Times New Roman" pitchFamily="18" charset="0"/>
              </a:rPr>
            </a:br>
            <a:r>
              <a:rPr lang="ru-RU" altLang="ru-RU" sz="2200" b="1" dirty="0" smtClean="0">
                <a:latin typeface="Arial"/>
                <a:cs typeface="Times New Roman" pitchFamily="18" charset="0"/>
              </a:rPr>
              <a:t>программ дополнительного профессионального образования</a:t>
            </a:r>
          </a:p>
          <a:p>
            <a:pPr algn="ctr" eaLnBrk="1" hangingPunct="1">
              <a:lnSpc>
                <a:spcPct val="75000"/>
              </a:lnSpc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rgbClr val="FFCC00"/>
                </a:solidFill>
                <a:latin typeface="Arial"/>
                <a:cs typeface="Times New Roman" pitchFamily="18" charset="0"/>
              </a:rPr>
              <a:t> </a:t>
            </a:r>
            <a:endParaRPr lang="ru-RU" altLang="ru-RU" sz="2400" b="1" dirty="0">
              <a:solidFill>
                <a:srgbClr val="FFCC00"/>
              </a:solidFill>
              <a:latin typeface="Arial"/>
              <a:cs typeface="Times New Roman" pitchFamily="18" charset="0"/>
            </a:endParaRPr>
          </a:p>
        </p:txBody>
      </p:sp>
      <p:grpSp>
        <p:nvGrpSpPr>
          <p:cNvPr id="7" name="Группа 38"/>
          <p:cNvGrpSpPr>
            <a:grpSpLocks/>
          </p:cNvGrpSpPr>
          <p:nvPr/>
        </p:nvGrpSpPr>
        <p:grpSpPr bwMode="auto">
          <a:xfrm>
            <a:off x="46893" y="2325688"/>
            <a:ext cx="4390293" cy="1460500"/>
            <a:chOff x="38366" y="2468633"/>
            <a:chExt cx="3566225" cy="1460433"/>
          </a:xfrm>
        </p:grpSpPr>
        <p:pic>
          <p:nvPicPr>
            <p:cNvPr id="3088" name="Picture 17" descr="red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5216" y="2468633"/>
              <a:ext cx="3509375" cy="146043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pic>
        <p:sp>
          <p:nvSpPr>
            <p:cNvPr id="17440" name="Text Box 3"/>
            <p:cNvSpPr txBox="1">
              <a:spLocks noChangeArrowheads="1"/>
            </p:cNvSpPr>
            <p:nvPr/>
          </p:nvSpPr>
          <p:spPr bwMode="auto">
            <a:xfrm>
              <a:off x="38366" y="2494032"/>
              <a:ext cx="3324985" cy="129216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54000" tIns="10800" rIns="54000" bIns="10800"/>
            <a:lstStyle/>
            <a:p>
              <a:pPr algn="ctr" eaLnBrk="1" hangingPunct="1">
                <a:defRPr/>
              </a:pPr>
              <a:r>
                <a:rPr lang="ru-RU" altLang="ru-RU" sz="1500" b="1" dirty="0">
                  <a:solidFill>
                    <a:schemeClr val="tx1"/>
                  </a:solidFill>
                  <a:latin typeface="Calibri" pitchFamily="34" charset="0"/>
                </a:rPr>
                <a:t>Техническая защита информации</a:t>
              </a:r>
              <a:endParaRPr lang="en-US" altLang="ru-RU" sz="1500" b="1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algn="just" eaLnBrk="1" hangingPunct="1">
                <a:defRPr/>
              </a:pPr>
              <a:r>
                <a:rPr lang="ru-RU" altLang="ru-RU" sz="1400" dirty="0">
                  <a:solidFill>
                    <a:schemeClr val="tx1"/>
                  </a:solidFill>
                </a:rPr>
                <a:t>■ </a:t>
              </a:r>
              <a:r>
                <a:rPr lang="ru-RU" altLang="ru-RU" sz="1400" b="1" dirty="0">
                  <a:solidFill>
                    <a:schemeClr val="tx1"/>
                  </a:solidFill>
                  <a:latin typeface="Calibri" pitchFamily="34" charset="0"/>
                </a:rPr>
                <a:t>содержащей сведения, составляющие       государственную тайну</a:t>
              </a:r>
              <a:r>
                <a:rPr lang="ru-RU" altLang="ru-RU" sz="1400" b="1" dirty="0">
                  <a:solidFill>
                    <a:schemeClr val="tx1"/>
                  </a:solidFill>
                  <a:latin typeface="+mn-lt"/>
                </a:rPr>
                <a:t>;</a:t>
              </a:r>
              <a:endParaRPr lang="ru-RU" altLang="ru-RU" sz="1400" b="1" dirty="0">
                <a:solidFill>
                  <a:schemeClr val="tx1"/>
                </a:solidFill>
              </a:endParaRPr>
            </a:p>
            <a:p>
              <a:pPr algn="just" eaLnBrk="1" hangingPunct="1">
                <a:lnSpc>
                  <a:spcPct val="90000"/>
                </a:lnSpc>
                <a:defRPr/>
              </a:pPr>
              <a:r>
                <a:rPr lang="ru-RU" altLang="ru-RU" sz="1400" b="1" dirty="0">
                  <a:solidFill>
                    <a:schemeClr val="tx1"/>
                  </a:solidFill>
                </a:rPr>
                <a:t>■ </a:t>
              </a:r>
              <a:r>
                <a:rPr lang="ru-RU" altLang="ru-RU" sz="1400" b="1" dirty="0">
                  <a:solidFill>
                    <a:schemeClr val="tx1"/>
                  </a:solidFill>
                  <a:latin typeface="Calibri" pitchFamily="34" charset="0"/>
                </a:rPr>
                <a:t>ограниченного доступа</a:t>
              </a:r>
            </a:p>
            <a:p>
              <a:pPr algn="just" eaLnBrk="1" hangingPunct="1">
                <a:lnSpc>
                  <a:spcPct val="90000"/>
                </a:lnSpc>
                <a:defRPr/>
              </a:pPr>
              <a:r>
                <a:rPr lang="ru-RU" altLang="ru-RU" sz="1400" b="1" dirty="0">
                  <a:solidFill>
                    <a:schemeClr val="tx1"/>
                  </a:solidFill>
                  <a:latin typeface="Calibri" pitchFamily="34" charset="0"/>
                </a:rPr>
                <a:t>(конфиденциальной информации)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lang="ru-RU" altLang="ru-RU" sz="1400" b="1" dirty="0">
                  <a:solidFill>
                    <a:schemeClr val="tx1"/>
                  </a:solidFill>
                  <a:latin typeface="Calibri" pitchFamily="34" charset="0"/>
                </a:rPr>
                <a:t>(2 программы)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endParaRPr lang="ru-RU" altLang="ru-RU" sz="14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algn="just" eaLnBrk="1" hangingPunct="1">
                <a:defRPr/>
              </a:pPr>
              <a:endParaRPr lang="ru-RU" altLang="ru-RU" sz="1400" dirty="0">
                <a:solidFill>
                  <a:schemeClr val="tx1"/>
                </a:solidFill>
                <a:latin typeface="+mn-lt"/>
              </a:endParaRPr>
            </a:p>
            <a:p>
              <a:pPr algn="just" eaLnBrk="1" hangingPunct="1">
                <a:defRPr/>
              </a:pPr>
              <a:endParaRPr lang="ru-RU" altLang="ru-RU" sz="1400" dirty="0">
                <a:solidFill>
                  <a:schemeClr val="tx1"/>
                </a:solidFill>
                <a:latin typeface="+mn-lt"/>
              </a:endParaRPr>
            </a:p>
            <a:p>
              <a:pPr eaLnBrk="1" hangingPunct="1">
                <a:defRPr/>
              </a:pPr>
              <a:endParaRPr lang="ru-RU" altLang="ru-RU" sz="14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pic>
        <p:nvPicPr>
          <p:cNvPr id="3090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7692" y="4071942"/>
            <a:ext cx="4306107" cy="11231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4349" name="Text Box 3"/>
          <p:cNvSpPr txBox="1">
            <a:spLocks noChangeArrowheads="1"/>
          </p:cNvSpPr>
          <p:nvPr/>
        </p:nvSpPr>
        <p:spPr bwMode="auto">
          <a:xfrm>
            <a:off x="117231" y="4114800"/>
            <a:ext cx="3974123" cy="1054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4000" tIns="10800" rIns="54000" bIns="10800"/>
          <a:lstStyle/>
          <a:p>
            <a:pPr algn="ctr" eaLnBrk="1" hangingPunct="1">
              <a:lnSpc>
                <a:spcPct val="90000"/>
              </a:lnSpc>
            </a:pPr>
            <a:endParaRPr lang="ru-RU" altLang="ru-RU" sz="15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1500" b="1" dirty="0" smtClean="0">
                <a:solidFill>
                  <a:schemeClr val="tx1"/>
                </a:solidFill>
                <a:latin typeface="Calibri" pitchFamily="34" charset="0"/>
              </a:rPr>
              <a:t>Обеспечение </a:t>
            </a:r>
            <a:r>
              <a:rPr lang="ru-RU" altLang="ru-RU" sz="1500" b="1" dirty="0">
                <a:solidFill>
                  <a:schemeClr val="tx1"/>
                </a:solidFill>
                <a:latin typeface="Calibri" pitchFamily="34" charset="0"/>
              </a:rPr>
              <a:t>безопасности персональных данных при их обработке в информационных системах персональных данных</a:t>
            </a:r>
          </a:p>
          <a:p>
            <a:pPr algn="ctr" eaLnBrk="1" hangingPunct="1">
              <a:lnSpc>
                <a:spcPct val="90000"/>
              </a:lnSpc>
            </a:pPr>
            <a:endParaRPr lang="ru-RU" altLang="ru-RU" sz="1500" i="1" dirty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/>
            <a:endParaRPr lang="ru-RU" altLang="ru-RU" dirty="0">
              <a:solidFill>
                <a:schemeClr val="tx1"/>
              </a:solidFill>
            </a:endParaRPr>
          </a:p>
        </p:txBody>
      </p:sp>
      <p:pic>
        <p:nvPicPr>
          <p:cNvPr id="9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96750" y="1285007"/>
            <a:ext cx="2551378" cy="380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4595802" y="2214554"/>
            <a:ext cx="2558955" cy="203132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Методические рекомендации 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 разработке программ дополнительного профессионального образования в области защиты информации</a:t>
            </a:r>
          </a:p>
          <a:p>
            <a:pPr algn="ctr" eaLnBrk="1" hangingPunct="1">
              <a:lnSpc>
                <a:spcPct val="90000"/>
              </a:lnSpc>
              <a:defRPr/>
            </a:pPr>
            <a:endParaRPr lang="ru-RU" altLang="ru-RU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 eaLnBrk="1" hangingPunct="1">
              <a:lnSpc>
                <a:spcPct val="90000"/>
              </a:lnSpc>
              <a:defRPr/>
            </a:pPr>
            <a:endParaRPr lang="ru-RU" altLang="ru-RU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"/>
              </a:rPr>
              <a:t>Утверждены директором ФСТЭК России 16.04.2018</a:t>
            </a:r>
          </a:p>
        </p:txBody>
      </p:sp>
      <p:pic>
        <p:nvPicPr>
          <p:cNvPr id="3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537868" y="2412630"/>
            <a:ext cx="2449019" cy="1444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5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95564" y="2292626"/>
            <a:ext cx="3127552" cy="14935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1" name="Picture 17" descr="red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80046" y="2285992"/>
            <a:ext cx="3735074" cy="1398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4355" name="Text Box 3"/>
          <p:cNvSpPr txBox="1">
            <a:spLocks noChangeArrowheads="1"/>
          </p:cNvSpPr>
          <p:nvPr/>
        </p:nvSpPr>
        <p:spPr bwMode="auto">
          <a:xfrm>
            <a:off x="7780216" y="2357430"/>
            <a:ext cx="3442677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36000" rIns="36000" bIns="36000"/>
          <a:lstStyle/>
          <a:p>
            <a:pPr algn="ctr" eaLnBrk="1" hangingPunct="1">
              <a:lnSpc>
                <a:spcPct val="75000"/>
              </a:lnSpc>
            </a:pPr>
            <a:endParaRPr lang="ru-RU" altLang="ru-RU" sz="13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 eaLnBrk="1" hangingPunct="1">
              <a:lnSpc>
                <a:spcPct val="75000"/>
              </a:lnSpc>
            </a:pPr>
            <a:r>
              <a:rPr lang="ru-RU" altLang="ru-RU" sz="1300" b="1" dirty="0" smtClean="0">
                <a:solidFill>
                  <a:schemeClr val="tx1"/>
                </a:solidFill>
                <a:latin typeface="Calibri" pitchFamily="34" charset="0"/>
              </a:rPr>
              <a:t>ТЗИ</a:t>
            </a:r>
            <a:r>
              <a:rPr lang="ru-RU" altLang="ru-RU" sz="1300" b="1" dirty="0">
                <a:solidFill>
                  <a:schemeClr val="tx1"/>
                </a:solidFill>
                <a:latin typeface="Calibri" pitchFamily="34" charset="0"/>
              </a:rPr>
              <a:t>, составляющей государственную тайну</a:t>
            </a:r>
          </a:p>
          <a:p>
            <a:pPr algn="ctr" eaLnBrk="1" hangingPunct="1">
              <a:lnSpc>
                <a:spcPct val="75000"/>
              </a:lnSpc>
            </a:pPr>
            <a:endParaRPr lang="ru-RU" altLang="ru-RU" sz="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ru-RU" altLang="ru-RU" sz="1200" dirty="0">
                <a:solidFill>
                  <a:schemeClr val="tx1"/>
                </a:solidFill>
                <a:latin typeface="Calibri" pitchFamily="34" charset="0"/>
              </a:rPr>
              <a:t>■ </a:t>
            </a: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Организация работ</a:t>
            </a:r>
          </a:p>
          <a:p>
            <a:pPr eaLnBrk="1" hangingPunct="1">
              <a:lnSpc>
                <a:spcPct val="75000"/>
              </a:lnSpc>
            </a:pP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■ Способы и средства защиты информации от  утечки по техническим каналам</a:t>
            </a:r>
          </a:p>
          <a:p>
            <a:pPr eaLnBrk="1" hangingPunct="1">
              <a:lnSpc>
                <a:spcPct val="75000"/>
              </a:lnSpc>
            </a:pPr>
            <a:r>
              <a:rPr lang="ru-RU" altLang="ru-RU" sz="1400" b="1" dirty="0">
                <a:solidFill>
                  <a:schemeClr val="tx1"/>
                </a:solidFill>
              </a:rPr>
              <a:t>■ </a:t>
            </a: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Способы и средства</a:t>
            </a:r>
            <a:r>
              <a:rPr lang="en-US" altLang="ru-RU" sz="12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защиты информации от  несанкционированного доступа</a:t>
            </a:r>
          </a:p>
          <a:p>
            <a:pPr algn="ctr" eaLnBrk="1" hangingPunct="1">
              <a:lnSpc>
                <a:spcPct val="75000"/>
              </a:lnSpc>
              <a:spcBef>
                <a:spcPts val="300"/>
              </a:spcBef>
            </a:pPr>
            <a:r>
              <a:rPr lang="ru-RU" altLang="ru-RU" sz="1200" b="1" dirty="0">
                <a:solidFill>
                  <a:schemeClr val="tx1"/>
                </a:solidFill>
                <a:latin typeface="Calibri" pitchFamily="34" charset="0"/>
              </a:rPr>
              <a:t>(3 программы)</a:t>
            </a:r>
          </a:p>
          <a:p>
            <a:pPr eaLnBrk="1" hangingPunct="1">
              <a:lnSpc>
                <a:spcPct val="75000"/>
              </a:lnSpc>
            </a:pPr>
            <a:endParaRPr lang="ru-RU" alt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 eaLnBrk="1" hangingPunct="1"/>
            <a:endParaRPr lang="ru-RU" altLang="ru-RU" sz="1400" dirty="0">
              <a:solidFill>
                <a:schemeClr val="tx1"/>
              </a:solidFill>
            </a:endParaRPr>
          </a:p>
          <a:p>
            <a:pPr eaLnBrk="1" hangingPunct="1"/>
            <a:endParaRPr lang="ru-RU" altLang="ru-RU" sz="1200" dirty="0">
              <a:solidFill>
                <a:schemeClr val="tx1"/>
              </a:solidFill>
              <a:latin typeface="Calibri" pitchFamily="34" charset="0"/>
            </a:endParaRPr>
          </a:p>
          <a:p>
            <a:pPr algn="ctr" eaLnBrk="1" hangingPunct="1">
              <a:lnSpc>
                <a:spcPct val="75000"/>
              </a:lnSpc>
            </a:pPr>
            <a:endParaRPr lang="ru-RU" altLang="ru-RU" sz="12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356" name="Text Box 3"/>
          <p:cNvSpPr txBox="1">
            <a:spLocks noChangeArrowheads="1"/>
          </p:cNvSpPr>
          <p:nvPr/>
        </p:nvSpPr>
        <p:spPr bwMode="auto">
          <a:xfrm>
            <a:off x="281354" y="5467350"/>
            <a:ext cx="11705493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54000" tIns="10800" rIns="54000" bIns="10800"/>
          <a:lstStyle/>
          <a:p>
            <a:pPr algn="ctr" eaLnBrk="1" hangingPunct="1">
              <a:spcBef>
                <a:spcPts val="600"/>
              </a:spcBef>
            </a:pPr>
            <a:r>
              <a:rPr lang="ru-RU" altLang="ru-RU" sz="1500" b="1" dirty="0">
                <a:solidFill>
                  <a:schemeClr val="tx1"/>
                </a:solidFill>
              </a:rPr>
              <a:t>ФСТЭК</a:t>
            </a:r>
            <a:r>
              <a:rPr lang="en-US" altLang="ru-RU" sz="1500" b="1" dirty="0">
                <a:solidFill>
                  <a:schemeClr val="tx1"/>
                </a:solidFill>
              </a:rPr>
              <a:t> </a:t>
            </a:r>
            <a:r>
              <a:rPr lang="ru-RU" altLang="ru-RU" sz="1500" b="1" dirty="0">
                <a:solidFill>
                  <a:schemeClr val="tx1"/>
                </a:solidFill>
              </a:rPr>
              <a:t> России осуществляет методическое руководство по разработке и согласованию </a:t>
            </a:r>
            <a:br>
              <a:rPr lang="ru-RU" altLang="ru-RU" sz="1500" b="1" dirty="0">
                <a:solidFill>
                  <a:schemeClr val="tx1"/>
                </a:solidFill>
              </a:rPr>
            </a:br>
            <a:r>
              <a:rPr lang="ru-RU" altLang="ru-RU" sz="1500" b="1" dirty="0">
                <a:solidFill>
                  <a:schemeClr val="tx1"/>
                </a:solidFill>
              </a:rPr>
              <a:t>рабочих программ дополнительного профессионального  образования</a:t>
            </a:r>
            <a:endParaRPr lang="ru-RU" altLang="ru-RU" sz="120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0" name="Группа 51"/>
          <p:cNvGrpSpPr>
            <a:grpSpLocks/>
          </p:cNvGrpSpPr>
          <p:nvPr/>
        </p:nvGrpSpPr>
        <p:grpSpPr bwMode="auto">
          <a:xfrm>
            <a:off x="7590693" y="1143000"/>
            <a:ext cx="2373922" cy="871538"/>
            <a:chOff x="6167446" y="1142984"/>
            <a:chExt cx="1928826" cy="965583"/>
          </a:xfrm>
        </p:grpSpPr>
        <p:pic>
          <p:nvPicPr>
            <p:cNvPr id="41" name="Picture 17" descr="red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370778" y="1214422"/>
              <a:ext cx="1725494" cy="82868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pic>
          <p:nvPicPr>
            <p:cNvPr id="42" name="Picture 17" descr="red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167446" y="1142984"/>
              <a:ext cx="1725494" cy="96558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14370" name="Text Box 3"/>
            <p:cNvSpPr txBox="1">
              <a:spLocks noChangeArrowheads="1"/>
            </p:cNvSpPr>
            <p:nvPr/>
          </p:nvSpPr>
          <p:spPr bwMode="auto">
            <a:xfrm>
              <a:off x="6211515" y="1217753"/>
              <a:ext cx="1549400" cy="7958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18000" tIns="10800" rIns="18000" bIns="10800"/>
            <a:lstStyle/>
            <a:p>
              <a:pPr algn="ctr" eaLnBrk="1" hangingPunct="1">
                <a:lnSpc>
                  <a:spcPct val="75000"/>
                </a:lnSpc>
              </a:pPr>
              <a:r>
                <a:rPr lang="ru-RU" altLang="ru-RU" sz="1300" b="1" dirty="0">
                  <a:solidFill>
                    <a:schemeClr val="tx1"/>
                  </a:solidFill>
                  <a:latin typeface="Calibri" pitchFamily="34" charset="0"/>
                </a:rPr>
                <a:t>ПД ИТР</a:t>
              </a:r>
            </a:p>
            <a:p>
              <a:pPr algn="ctr" eaLnBrk="1" hangingPunct="1">
                <a:lnSpc>
                  <a:spcPct val="75000"/>
                </a:lnSpc>
              </a:pPr>
              <a:endParaRPr lang="ru-RU" altLang="ru-RU" sz="5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eaLnBrk="1" hangingPunct="1">
                <a:lnSpc>
                  <a:spcPct val="75000"/>
                </a:lnSpc>
              </a:pPr>
              <a:r>
                <a:rPr lang="ru-RU" altLang="ru-RU" sz="1400" dirty="0">
                  <a:solidFill>
                    <a:schemeClr val="tx1"/>
                  </a:solidFill>
                </a:rPr>
                <a:t>■ </a:t>
              </a: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Организация работ</a:t>
              </a:r>
            </a:p>
            <a:p>
              <a:pPr eaLnBrk="1" hangingPunct="1">
                <a:lnSpc>
                  <a:spcPct val="75000"/>
                </a:lnSpc>
              </a:pPr>
              <a:r>
                <a:rPr lang="ru-RU" altLang="ru-RU" sz="1400" dirty="0">
                  <a:solidFill>
                    <a:schemeClr val="tx1"/>
                  </a:solidFill>
                </a:rPr>
                <a:t>■ </a:t>
              </a: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Способы и средства</a:t>
              </a:r>
            </a:p>
            <a:p>
              <a:pPr algn="ctr" eaLnBrk="1" hangingPunct="1">
                <a:lnSpc>
                  <a:spcPct val="75000"/>
                </a:lnSpc>
                <a:spcBef>
                  <a:spcPts val="300"/>
                </a:spcBef>
              </a:pP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(2 программы)</a:t>
              </a:r>
            </a:p>
            <a:p>
              <a:pPr algn="ctr"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56" name="Горизонтальный свиток 55"/>
          <p:cNvSpPr/>
          <p:nvPr/>
        </p:nvSpPr>
        <p:spPr bwMode="auto">
          <a:xfrm>
            <a:off x="427770" y="6143645"/>
            <a:ext cx="11486614" cy="628217"/>
          </a:xfrm>
          <a:prstGeom prst="horizontalScroll">
            <a:avLst/>
          </a:prstGeom>
          <a:gradFill flip="none" rotWithShape="1">
            <a:gsLst>
              <a:gs pos="0">
                <a:srgbClr val="FFFF66">
                  <a:shade val="30000"/>
                  <a:satMod val="115000"/>
                </a:srgbClr>
              </a:gs>
              <a:gs pos="50000">
                <a:srgbClr val="FFFF66">
                  <a:shade val="67500"/>
                  <a:satMod val="115000"/>
                </a:srgbClr>
              </a:gs>
              <a:gs pos="100000">
                <a:srgbClr val="FFFF66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/>
          <a:p>
            <a:pPr algn="r" eaLnBrk="1" hangingPunct="1"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4364" name="AutoShape 40"/>
          <p:cNvSpPr>
            <a:spLocks noChangeArrowheads="1"/>
          </p:cNvSpPr>
          <p:nvPr/>
        </p:nvSpPr>
        <p:spPr bwMode="auto">
          <a:xfrm rot="5400000">
            <a:off x="5956606" y="5811899"/>
            <a:ext cx="214313" cy="592016"/>
          </a:xfrm>
          <a:prstGeom prst="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eaLnBrk="1" hangingPunct="1"/>
            <a:endParaRPr lang="ru-RU" altLang="ru-RU" sz="1400">
              <a:solidFill>
                <a:srgbClr val="FFFFFF"/>
              </a:solidFill>
            </a:endParaRPr>
          </a:p>
        </p:txBody>
      </p:sp>
      <p:sp>
        <p:nvSpPr>
          <p:cNvPr id="14365" name="TextBox 42"/>
          <p:cNvSpPr txBox="1">
            <a:spLocks noChangeArrowheads="1"/>
          </p:cNvSpPr>
          <p:nvPr/>
        </p:nvSpPr>
        <p:spPr bwMode="auto">
          <a:xfrm>
            <a:off x="205154" y="6319838"/>
            <a:ext cx="12004431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b="1" dirty="0">
                <a:latin typeface="Calibri" pitchFamily="34" charset="0"/>
              </a:rPr>
              <a:t>Образовательные организации,</a:t>
            </a:r>
            <a:r>
              <a:rPr lang="en-US" altLang="ru-RU" sz="1500" b="1" dirty="0">
                <a:latin typeface="Calibri" pitchFamily="34" charset="0"/>
              </a:rPr>
              <a:t> </a:t>
            </a:r>
            <a:r>
              <a:rPr lang="ru-RU" altLang="ru-RU" sz="1500" b="1" dirty="0">
                <a:latin typeface="Calibri" pitchFamily="34" charset="0"/>
              </a:rPr>
              <a:t>реализующие программы дополнительного профессионального образования</a:t>
            </a:r>
          </a:p>
        </p:txBody>
      </p:sp>
      <p:sp>
        <p:nvSpPr>
          <p:cNvPr id="14366" name="Правая фигурная скобка 36"/>
          <p:cNvSpPr>
            <a:spLocks/>
          </p:cNvSpPr>
          <p:nvPr/>
        </p:nvSpPr>
        <p:spPr bwMode="auto">
          <a:xfrm>
            <a:off x="4257432" y="1214438"/>
            <a:ext cx="519723" cy="4098925"/>
          </a:xfrm>
          <a:prstGeom prst="rightBrace">
            <a:avLst>
              <a:gd name="adj1" fmla="val 8314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14367" name="Левая фигурная скобка 37"/>
          <p:cNvSpPr>
            <a:spLocks/>
          </p:cNvSpPr>
          <p:nvPr/>
        </p:nvSpPr>
        <p:spPr bwMode="auto">
          <a:xfrm>
            <a:off x="7190154" y="1087438"/>
            <a:ext cx="488462" cy="4213225"/>
          </a:xfrm>
          <a:prstGeom prst="leftBrace">
            <a:avLst>
              <a:gd name="adj1" fmla="val 8355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r" eaLnBrk="1" hangingPunct="1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5" name="Группа 13"/>
          <p:cNvGrpSpPr>
            <a:grpSpLocks/>
          </p:cNvGrpSpPr>
          <p:nvPr/>
        </p:nvGrpSpPr>
        <p:grpSpPr bwMode="auto">
          <a:xfrm>
            <a:off x="10025090" y="1142984"/>
            <a:ext cx="2166910" cy="1004846"/>
            <a:chOff x="8370673" y="5000579"/>
            <a:chExt cx="1436903" cy="775429"/>
          </a:xfrm>
        </p:grpSpPr>
        <p:pic>
          <p:nvPicPr>
            <p:cNvPr id="36" name="Picture 17" descr="red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377714" y="5000579"/>
              <a:ext cx="1429862" cy="77542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37" name="Text Box 3"/>
            <p:cNvSpPr txBox="1">
              <a:spLocks noChangeArrowheads="1"/>
            </p:cNvSpPr>
            <p:nvPr/>
          </p:nvSpPr>
          <p:spPr bwMode="auto">
            <a:xfrm>
              <a:off x="8370673" y="5000579"/>
              <a:ext cx="1292397" cy="77179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54000" tIns="10800" rIns="54000" bIns="10800"/>
            <a:lstStyle/>
            <a:p>
              <a:pPr algn="ctr" eaLnBrk="1" hangingPunct="1">
                <a:lnSpc>
                  <a:spcPct val="75000"/>
                </a:lnSpc>
              </a:pPr>
              <a:r>
                <a:rPr lang="ru-RU" altLang="ru-RU" sz="1200" dirty="0">
                  <a:solidFill>
                    <a:schemeClr val="tx1"/>
                  </a:solidFill>
                  <a:latin typeface="Calibri" pitchFamily="34" charset="0"/>
                </a:rPr>
                <a:t> </a:t>
              </a:r>
              <a:r>
                <a:rPr lang="ru-RU" altLang="ru-RU" sz="1400" dirty="0">
                  <a:solidFill>
                    <a:schemeClr val="tx1"/>
                  </a:solidFill>
                </a:rPr>
                <a:t> </a:t>
              </a:r>
              <a:r>
                <a:rPr lang="ru-RU" altLang="ru-RU" sz="1300" b="1" dirty="0" smtClean="0">
                  <a:solidFill>
                    <a:schemeClr val="bg1"/>
                  </a:solidFill>
                  <a:latin typeface="Calibri" pitchFamily="34" charset="0"/>
                </a:rPr>
                <a:t>Обеспечение безопасности объектов критической информационной инфраструктуры</a:t>
              </a:r>
              <a:endParaRPr lang="ru-RU" altLang="ru-RU" sz="13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algn="ctr" eaLnBrk="1" hangingPunct="1">
                <a:lnSpc>
                  <a:spcPct val="75000"/>
                </a:lnSpc>
              </a:pPr>
              <a:r>
                <a:rPr lang="ru-RU" altLang="ru-RU" sz="1200" dirty="0">
                  <a:solidFill>
                    <a:schemeClr val="bg1"/>
                  </a:solidFill>
                  <a:latin typeface="Calibri" pitchFamily="34" charset="0"/>
                </a:rPr>
                <a:t>(1 программа)</a:t>
              </a:r>
            </a:p>
            <a:p>
              <a:pPr algn="ctr"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eaLnBrk="1" hangingPunct="1">
                <a:lnSpc>
                  <a:spcPct val="75000"/>
                </a:lnSpc>
              </a:pPr>
              <a:endParaRPr lang="ru-RU" altLang="ru-RU" sz="12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793341" y="-14816"/>
            <a:ext cx="398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18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796464" y="2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8045" y="145443"/>
            <a:ext cx="9086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Цифровая экономика Российской </a:t>
            </a:r>
            <a:r>
              <a:rPr lang="ru-RU" sz="2800" b="1" dirty="0" smtClean="0"/>
              <a:t>Федерации</a:t>
            </a:r>
            <a:endParaRPr lang="ru-RU" sz="2800" b="1" dirty="0"/>
          </a:p>
          <a:p>
            <a:pPr algn="ctr"/>
            <a:r>
              <a:rPr lang="ru-RU" sz="2000" b="1" dirty="0"/>
              <a:t>(Распоряжение Правительства </a:t>
            </a:r>
            <a:r>
              <a:rPr lang="ru-RU" sz="2000" b="1" dirty="0" smtClean="0"/>
              <a:t>Российской Федерации </a:t>
            </a:r>
            <a:r>
              <a:rPr lang="ru-RU" sz="2000" b="1" dirty="0"/>
              <a:t>от 28.07.2017 N 1632-р)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344" y="1196752"/>
            <a:ext cx="11762572" cy="544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164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4685" y="23666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19</a:t>
            </a:r>
            <a:endParaRPr lang="ru-RU" sz="1400" b="1" dirty="0"/>
          </a:p>
        </p:txBody>
      </p:sp>
      <p:graphicFrame>
        <p:nvGraphicFramePr>
          <p:cNvPr id="29" name="Схема 28"/>
          <p:cNvGraphicFramePr/>
          <p:nvPr/>
        </p:nvGraphicFramePr>
        <p:xfrm>
          <a:off x="166646" y="214290"/>
          <a:ext cx="11715832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6646" y="3857628"/>
            <a:ext cx="3000396" cy="17859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Постановление  Правительства Российской Федерации</a:t>
            </a:r>
          </a:p>
          <a:p>
            <a:pPr algn="ctr">
              <a:lnSpc>
                <a:spcPts val="1100"/>
              </a:lnSpc>
            </a:pPr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от  8 февраля 2018 г.№127</a:t>
            </a:r>
            <a:br>
              <a:rPr lang="ru-RU" sz="12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1200" b="1" dirty="0" smtClean="0">
                <a:latin typeface="Arial Narrow" pitchFamily="34" charset="0"/>
                <a:cs typeface="Times New Roman" pitchFamily="18" charset="0"/>
              </a:rPr>
              <a:t>«Об утверждении</a:t>
            </a:r>
            <a:br>
              <a:rPr lang="ru-RU" sz="12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1200" b="1" dirty="0" smtClean="0">
                <a:latin typeface="Arial Narrow" pitchFamily="34" charset="0"/>
                <a:cs typeface="Times New Roman" pitchFamily="18" charset="0"/>
              </a:rPr>
              <a:t> Правил категорирования объектов критической информационной инфраструктуры Российской Федерации, а также перечня показателей критериев значимости объектов критической информационной инфраструктуры Российской Федерации и их значений»</a:t>
            </a:r>
            <a:endParaRPr lang="ru-RU" sz="12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238216" y="3214686"/>
            <a:ext cx="857256" cy="57150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238480" y="3857628"/>
            <a:ext cx="1928826" cy="292895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Приказ</a:t>
            </a:r>
          </a:p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 ФСТЭК России от </a:t>
            </a:r>
          </a:p>
          <a:p>
            <a:pPr algn="ctr">
              <a:lnSpc>
                <a:spcPts val="1500"/>
              </a:lnSpc>
            </a:pPr>
            <a:r>
              <a:rPr lang="ru-RU" sz="1400" b="1" dirty="0" smtClean="0">
                <a:latin typeface="Arial Narrow" panose="020B0606020202030204" pitchFamily="34" charset="0"/>
              </a:rPr>
              <a:t>от </a:t>
            </a:r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21.12.2017 </a:t>
            </a:r>
          </a:p>
          <a:p>
            <a:pPr algn="ctr">
              <a:lnSpc>
                <a:spcPts val="1500"/>
              </a:lnSpc>
              <a:spcBef>
                <a:spcPts val="600"/>
              </a:spcBef>
            </a:pPr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№ 235</a:t>
            </a:r>
            <a:endParaRPr lang="ru-RU" sz="1100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endParaRPr lang="ru-RU" sz="14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ru-RU" sz="1600" b="1" dirty="0" smtClean="0">
                <a:latin typeface="Arial Narrow" pitchFamily="34" charset="0"/>
                <a:cs typeface="Times New Roman" pitchFamily="18" charset="0"/>
              </a:rPr>
              <a:t> «Требования к созданию систем безопасности значимых объектов КИИ Российской Федерации и обеспечению их функционирования»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238744" y="3857628"/>
            <a:ext cx="2143140" cy="285752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Приказ</a:t>
            </a:r>
          </a:p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 ФСТЭК России от </a:t>
            </a:r>
          </a:p>
          <a:p>
            <a:pPr algn="ctr">
              <a:lnSpc>
                <a:spcPts val="1500"/>
              </a:lnSpc>
            </a:pPr>
            <a:r>
              <a:rPr lang="ru-RU" sz="1400" b="1" dirty="0" smtClean="0">
                <a:latin typeface="Arial Narrow" panose="020B0606020202030204" pitchFamily="34" charset="0"/>
              </a:rPr>
              <a:t>от </a:t>
            </a:r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25.12.2017</a:t>
            </a:r>
          </a:p>
          <a:p>
            <a:pPr algn="ctr">
              <a:lnSpc>
                <a:spcPts val="1500"/>
              </a:lnSpc>
              <a:spcBef>
                <a:spcPts val="600"/>
              </a:spcBef>
            </a:pPr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 № 239</a:t>
            </a:r>
            <a:endParaRPr lang="ru-RU" sz="1100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endParaRPr lang="ru-RU" sz="14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r>
              <a:rPr lang="ru-RU" sz="1600" b="1" dirty="0" smtClean="0">
                <a:latin typeface="Arial Narrow" pitchFamily="34" charset="0"/>
                <a:cs typeface="Times New Roman" pitchFamily="18" charset="0"/>
              </a:rPr>
              <a:t> «</a:t>
            </a:r>
            <a:r>
              <a:rPr lang="ru-RU" sz="1600" b="1" dirty="0" smtClean="0">
                <a:latin typeface="Arial Narrow" panose="020B0606020202030204" pitchFamily="34" charset="0"/>
              </a:rPr>
              <a:t>Требования по обеспечению безопасности значимых объектов КИИ Российской Федерации</a:t>
            </a:r>
            <a:r>
              <a:rPr lang="ru-RU" sz="1600" b="1" dirty="0" smtClean="0">
                <a:latin typeface="Arial Narrow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453322" y="3857628"/>
            <a:ext cx="1643074" cy="285752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6 приказов ФСБ России</a:t>
            </a:r>
            <a:endParaRPr lang="ru-RU" sz="16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167834" y="3857628"/>
            <a:ext cx="2643207" cy="164307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Постановление  Правительства Российской Федерации </a:t>
            </a:r>
          </a:p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от  17 февраля 2018 г. № 162</a:t>
            </a:r>
            <a:endParaRPr lang="ru-RU" sz="12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100"/>
              </a:lnSpc>
            </a:pPr>
            <a:r>
              <a:rPr lang="ru-RU" sz="1200" b="1" dirty="0" smtClean="0">
                <a:latin typeface="Arial Narrow" pitchFamily="34" charset="0"/>
                <a:cs typeface="Times New Roman" pitchFamily="18" charset="0"/>
              </a:rPr>
              <a:t>«Об утверждении Правил осуществления государственного контроля в области обеспечения безопасности значимых объектов критической информационной инфраструктуры Российской Федерации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3667108" y="3214686"/>
            <a:ext cx="857256" cy="57150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881686" y="3214686"/>
            <a:ext cx="857256" cy="57150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739074" y="3214686"/>
            <a:ext cx="857256" cy="57150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9167834" y="5572140"/>
            <a:ext cx="2643207" cy="114300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Приказ ФСТЭК России</a:t>
            </a:r>
          </a:p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от  11 декабря 2017 г. № 229</a:t>
            </a:r>
            <a:endParaRPr lang="ru-RU" sz="12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100"/>
              </a:lnSpc>
            </a:pPr>
            <a:r>
              <a:rPr lang="ru-RU" sz="1200" b="1" dirty="0" smtClean="0">
                <a:latin typeface="Arial Narrow" pitchFamily="34" charset="0"/>
                <a:cs typeface="Times New Roman" pitchFamily="18" charset="0"/>
              </a:rPr>
              <a:t>«</a:t>
            </a:r>
            <a:r>
              <a:rPr lang="ru-RU" sz="1200" b="1" dirty="0" smtClean="0">
                <a:latin typeface="Arial Narrow" panose="020B0606020202030204" pitchFamily="34" charset="0"/>
              </a:rPr>
              <a:t>Форма акта проверки, составляемая по итогам проведения государственного контроля в области обеспечения безопасности КИИ Российской Федерации»</a:t>
            </a:r>
            <a:endParaRPr lang="ru-RU" sz="12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66646" y="5715016"/>
            <a:ext cx="3000396" cy="1071546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anchor="ctr" anchorCtr="1"/>
          <a:lstStyle/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Приказ ФСТЭК России</a:t>
            </a:r>
          </a:p>
          <a:p>
            <a:pPr algn="ctr"/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от  22 декабря 2017 г. № 236</a:t>
            </a:r>
            <a:endParaRPr lang="ru-RU" sz="12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100"/>
              </a:lnSpc>
            </a:pPr>
            <a:r>
              <a:rPr lang="ru-RU" sz="1200" b="1" dirty="0" smtClean="0">
                <a:latin typeface="Arial Narrow" pitchFamily="34" charset="0"/>
                <a:cs typeface="Times New Roman" pitchFamily="18" charset="0"/>
              </a:rPr>
              <a:t>«</a:t>
            </a:r>
            <a:r>
              <a:rPr lang="ru-RU" sz="1200" b="1" dirty="0" smtClean="0">
                <a:latin typeface="Arial Narrow" panose="020B0606020202030204" pitchFamily="34" charset="0"/>
              </a:rPr>
              <a:t>Форма направления сведений о результатах присвоения объекту КИИ одной из категорий значимости либо от отсутствии необходимости присвоения ему одной из таких категорий»</a:t>
            </a:r>
            <a:endParaRPr lang="ru-RU" sz="12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0025090" y="3214686"/>
            <a:ext cx="857256" cy="57150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318575636"/>
              </p:ext>
            </p:extLst>
          </p:nvPr>
        </p:nvGraphicFramePr>
        <p:xfrm>
          <a:off x="191344" y="918980"/>
          <a:ext cx="11737304" cy="5939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7001891" y="3276935"/>
            <a:ext cx="2165943" cy="22350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7"/>
          <p:cNvGrpSpPr/>
          <p:nvPr/>
        </p:nvGrpSpPr>
        <p:grpSpPr>
          <a:xfrm>
            <a:off x="9310710" y="2857496"/>
            <a:ext cx="1364001" cy="1098855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0" y="35903"/>
            <a:ext cx="11640616" cy="678453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Первоочередные задачи по реализации Федерального закона №187-ФЗ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763405" y="24891"/>
            <a:ext cx="428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738810" y="785795"/>
            <a:ext cx="3214711" cy="952510"/>
          </a:xfrm>
          <a:prstGeom prst="wedgeRectCallout">
            <a:avLst>
              <a:gd name="adj1" fmla="val -104556"/>
              <a:gd name="adj2" fmla="val 320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Создать комиссии по категорированию в  организациях где есть </a:t>
            </a:r>
            <a:r>
              <a:rPr lang="ru-RU" sz="1400" b="1" dirty="0" smtClean="0"/>
              <a:t>КИИ</a:t>
            </a:r>
          </a:p>
          <a:p>
            <a:pPr algn="ctr"/>
            <a:r>
              <a:rPr lang="ru-RU" sz="1400" b="1" u="sng" dirty="0" smtClean="0"/>
              <a:t>до 10 июня 2018 г.</a:t>
            </a:r>
            <a:endParaRPr lang="ru-RU" sz="1400" b="1" u="sng" dirty="0"/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166646" y="2857496"/>
            <a:ext cx="2273665" cy="876813"/>
          </a:xfrm>
          <a:prstGeom prst="wedgeRectCallout">
            <a:avLst>
              <a:gd name="adj1" fmla="val 52208"/>
              <a:gd name="adj2" fmla="val -775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Собрать исходные данные об объектах КИИ для определения перечня объектов КИИ</a:t>
            </a: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167437" y="1857364"/>
            <a:ext cx="2786083" cy="857256"/>
          </a:xfrm>
          <a:prstGeom prst="wedgeRectCallout">
            <a:avLst>
              <a:gd name="adj1" fmla="val -42587"/>
              <a:gd name="adj2" fmla="val 770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Утвержденный перечень </a:t>
            </a:r>
            <a:r>
              <a:rPr lang="ru-RU" sz="1400" b="1" dirty="0" smtClean="0"/>
              <a:t>выслать  </a:t>
            </a:r>
            <a:r>
              <a:rPr lang="ru-RU" sz="1400" b="1" dirty="0"/>
              <a:t>в </a:t>
            </a:r>
            <a:r>
              <a:rPr lang="ru-RU" sz="1400" b="1" dirty="0" smtClean="0"/>
              <a:t> ФСТЭК России</a:t>
            </a:r>
          </a:p>
          <a:p>
            <a:pPr algn="ctr"/>
            <a:r>
              <a:rPr lang="ru-RU" sz="1400" b="1" u="sng" dirty="0" smtClean="0"/>
              <a:t>до 1 августа 2018 г.</a:t>
            </a:r>
            <a:endParaRPr lang="ru-RU" sz="1400" b="1" u="sng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9882214" y="3000372"/>
            <a:ext cx="285752" cy="381003"/>
            <a:chOff x="3987" y="-2"/>
            <a:chExt cx="1145" cy="1482"/>
          </a:xfrm>
        </p:grpSpPr>
        <p:pic>
          <p:nvPicPr>
            <p:cNvPr id="23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9310710" y="714356"/>
            <a:ext cx="2666976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u="sng" dirty="0" smtClean="0"/>
              <a:t>До 1 июня 2018 г.</a:t>
            </a:r>
            <a:r>
              <a:rPr lang="ru-RU" sz="1600" b="1" dirty="0" smtClean="0"/>
              <a:t> утвердить планы мероприятий по реализации Федерального закона «О безопасности критической информационной инфраструктуры Российской Федерации» </a:t>
            </a:r>
            <a:endParaRPr lang="ru-RU" sz="1600" b="1" dirty="0"/>
          </a:p>
        </p:txBody>
      </p:sp>
      <p:sp>
        <p:nvSpPr>
          <p:cNvPr id="26" name="Стрелка вправо 25"/>
          <p:cNvSpPr/>
          <p:nvPr/>
        </p:nvSpPr>
        <p:spPr>
          <a:xfrm rot="16200000">
            <a:off x="9065558" y="4817160"/>
            <a:ext cx="1857389" cy="224074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10310842" y="5000636"/>
            <a:ext cx="1643075" cy="571504"/>
          </a:xfrm>
          <a:prstGeom prst="wedgeRectCallout">
            <a:avLst>
              <a:gd name="adj1" fmla="val -39676"/>
              <a:gd name="adj2" fmla="val 1081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До </a:t>
            </a:r>
          </a:p>
          <a:p>
            <a:pPr algn="ctr"/>
            <a:r>
              <a:rPr lang="ru-RU" sz="1400" b="1" dirty="0" smtClean="0"/>
              <a:t>1 января 2019 г.</a:t>
            </a:r>
            <a:endParaRPr lang="ru-RU" sz="1400" b="1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38084" y="3929066"/>
            <a:ext cx="3857652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lang="ru-RU" sz="1500" b="1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 декабря 2018 г.</a:t>
            </a:r>
            <a:r>
              <a:rPr lang="ru-RU" sz="15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создать (совершенствовать созданные) субъектами КИИ  систем безопасности</a:t>
            </a:r>
            <a:r>
              <a:rPr kumimoji="0" lang="ru-RU" sz="15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значимых объектов КИИ в соответствии с требованиями приказа ФСТЭК России от  21.12.2017 № 235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309522" y="5786454"/>
            <a:ext cx="507209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lang="ru-RU" sz="1500" b="1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 декабря 2018 г.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провести учебные занятия с работниками, выполняющими функции с использованием значимых объектов КИИ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5E9EFF">
                <a:alpha val="18000"/>
              </a:srgbClr>
            </a:gs>
            <a:gs pos="29000">
              <a:srgbClr val="85C2FF"/>
            </a:gs>
            <a:gs pos="59000">
              <a:srgbClr val="85C2FF"/>
            </a:gs>
            <a:gs pos="100000">
              <a:srgbClr val="85C2FF"/>
            </a:gs>
            <a:gs pos="78000">
              <a:srgbClr val="C4D6EB">
                <a:lumMod val="48000"/>
                <a:lumOff val="52000"/>
              </a:srgbClr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275" y="2204864"/>
            <a:ext cx="11001452" cy="280831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Franklin Gothic Demi" pitchFamily="34" charset="0"/>
              </a:rPr>
              <a:t>О мерах по реализации Федерального закона </a:t>
            </a:r>
            <a:br>
              <a:rPr lang="ru-RU" sz="3600" dirty="0" smtClean="0">
                <a:latin typeface="Franklin Gothic Demi" pitchFamily="34" charset="0"/>
              </a:rPr>
            </a:br>
            <a:r>
              <a:rPr lang="ru-RU" sz="3600" dirty="0" smtClean="0">
                <a:latin typeface="Franklin Gothic Demi" pitchFamily="34" charset="0"/>
              </a:rPr>
              <a:t>от 26 июля 2017 г. № 187-ФЗ </a:t>
            </a:r>
            <a:br>
              <a:rPr lang="ru-RU" sz="3600" dirty="0" smtClean="0">
                <a:latin typeface="Franklin Gothic Demi" pitchFamily="34" charset="0"/>
              </a:rPr>
            </a:br>
            <a:r>
              <a:rPr lang="ru-RU" sz="3600" dirty="0" smtClean="0">
                <a:latin typeface="Franklin Gothic Demi" pitchFamily="34" charset="0"/>
              </a:rPr>
              <a:t>«О безопасности критической информационной инфраструктуры Российской Федерации»</a:t>
            </a:r>
            <a:endParaRPr lang="ru-RU" sz="3600" dirty="0">
              <a:latin typeface="Franklin Gothic Demi" pitchFamily="34" charset="0"/>
            </a:endParaRPr>
          </a:p>
        </p:txBody>
      </p:sp>
      <p:pic>
        <p:nvPicPr>
          <p:cNvPr id="4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1904" y="548680"/>
            <a:ext cx="1512168" cy="180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TextBox 4"/>
          <p:cNvSpPr txBox="1"/>
          <p:nvPr/>
        </p:nvSpPr>
        <p:spPr>
          <a:xfrm>
            <a:off x="8096265" y="5917760"/>
            <a:ext cx="3941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 Narrow" panose="020B0606020202030204" pitchFamily="34" charset="0"/>
              </a:rPr>
              <a:t>ЛИТВИНЕНКО Владимир Анатольевич</a:t>
            </a:r>
          </a:p>
          <a:p>
            <a:pPr algn="ctr"/>
            <a:r>
              <a:rPr lang="ru-RU" sz="1200" b="1" dirty="0" smtClean="0">
                <a:latin typeface="Arial Narrow" panose="020B0606020202030204" pitchFamily="34" charset="0"/>
              </a:rPr>
              <a:t>заместитель </a:t>
            </a:r>
            <a:r>
              <a:rPr lang="ru-RU" sz="1200" b="1" dirty="0">
                <a:latin typeface="Arial Narrow" panose="020B0606020202030204" pitchFamily="34" charset="0"/>
              </a:rPr>
              <a:t>руководителя </a:t>
            </a:r>
            <a:r>
              <a:rPr lang="ru-RU" sz="1200" b="1" dirty="0" smtClean="0">
                <a:latin typeface="Arial Narrow" panose="020B0606020202030204" pitchFamily="34" charset="0"/>
              </a:rPr>
              <a:t>Управления</a:t>
            </a:r>
          </a:p>
          <a:p>
            <a:pPr algn="ctr"/>
            <a:r>
              <a:rPr lang="ru-RU" sz="1200" b="1" dirty="0" smtClean="0">
                <a:latin typeface="Arial Narrow" panose="020B0606020202030204" pitchFamily="34" charset="0"/>
              </a:rPr>
              <a:t>  </a:t>
            </a:r>
            <a:r>
              <a:rPr lang="ru-RU" sz="1200" b="1" dirty="0">
                <a:latin typeface="Arial Narrow" panose="020B0606020202030204" pitchFamily="34" charset="0"/>
              </a:rPr>
              <a:t>ФСТЭК России по Центральному федеральному округу</a:t>
            </a:r>
          </a:p>
        </p:txBody>
      </p:sp>
    </p:spTree>
    <p:extLst>
      <p:ext uri="{BB962C8B-B14F-4D97-AF65-F5344CB8AC3E}">
        <p14:creationId xmlns:p14="http://schemas.microsoft.com/office/powerpoint/2010/main" xmlns="" val="12216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774685" y="21614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7588" y="5781471"/>
            <a:ext cx="115113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Спецслужбы пяти англоязычных государств (США, Великобритания, Канада, Австралия, Новая Зеландия) объединяли усилия, чтобы следить за остальными странами мира.</a:t>
            </a:r>
          </a:p>
          <a:p>
            <a:pPr indent="266700" algn="just"/>
            <a:r>
              <a:rPr lang="ru-RU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сновная задача – сбор политической, дипломатической и экономической информации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5481" y="129334"/>
            <a:ext cx="98270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Совершенствование радиоэлектронной разведки. Соглашение «Пять глаз»</a:t>
            </a:r>
          </a:p>
        </p:txBody>
      </p:sp>
      <p:pic>
        <p:nvPicPr>
          <p:cNvPr id="1093" name="Picture 69" descr="https://cdni.rt.com/russian/images/e/b/9/eb903a219bbb17238956cf61d9fe2439be62b168_artic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54" y="607807"/>
            <a:ext cx="11593287" cy="489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734" y="4156398"/>
            <a:ext cx="2423559" cy="137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09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831265" y="0"/>
            <a:ext cx="3607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3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42852"/>
            <a:ext cx="12192000" cy="547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200"/>
              </a:lnSpc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Основы </a:t>
            </a:r>
            <a:r>
              <a:rPr lang="ru-RU" sz="2400" b="1" dirty="0">
                <a:solidFill>
                  <a:schemeClr val="tx1"/>
                </a:solidFill>
              </a:rPr>
              <a:t>организации обеспечения безопасности информации в ключевых системах информационной инфраструктуры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360" y="2500306"/>
            <a:ext cx="5760640" cy="407937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527380" y="1124744"/>
            <a:ext cx="5568619" cy="108821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Протокол оперативного совещания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Совета Безопасности Российской Федерации,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утвержденный Президентом Российской Федерации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22 апреля 2005 г.</a:t>
              </a:r>
              <a:endParaRPr lang="ru-RU" sz="1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10"/>
          <p:cNvGrpSpPr/>
          <p:nvPr/>
        </p:nvGrpSpPr>
        <p:grpSpPr>
          <a:xfrm>
            <a:off x="514334" y="2637482"/>
            <a:ext cx="5367351" cy="72008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Указ Президента Российской Федерации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от 16 августа 2004 г.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№ 1085</a:t>
              </a:r>
              <a:endParaRPr lang="ru-RU" sz="1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527380" y="3566176"/>
            <a:ext cx="5354305" cy="72008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Указ Президента Российской Федерации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от 30 ноября 2006 г. №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1321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514334" y="4500570"/>
            <a:ext cx="5367351" cy="1928826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Основные направления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государственной политики в области обеспечения безопасности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автоматизированных систем управления производственными и технологическими процессами критически важных объектов инфраструктуры Российской Федерации</a:t>
              </a: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7298539" y="1124744"/>
            <a:ext cx="4512501" cy="1008112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Формирование и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</a:rPr>
                <a:t>ведение 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</a:endParaRP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государственного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реестра КСИИ </a:t>
              </a:r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7298539" y="2563764"/>
            <a:ext cx="4512501" cy="1008112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5" name="Прямоугольник 24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Осуществление государственной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научно-технической политики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в области ОБИ в КСИИ</a:t>
              </a:r>
            </a:p>
          </p:txBody>
        </p:sp>
      </p:grpSp>
      <p:grpSp>
        <p:nvGrpSpPr>
          <p:cNvPr id="12" name="Группа 25"/>
          <p:cNvGrpSpPr/>
          <p:nvPr/>
        </p:nvGrpSpPr>
        <p:grpSpPr>
          <a:xfrm>
            <a:off x="7298539" y="3921086"/>
            <a:ext cx="4512501" cy="1008112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8" name="Прямоугольник 27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Обеспечение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</a:rPr>
                <a:t>государственного 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</a:endParaRP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нормативного регулирования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</a:rPr>
                <a:t>деятельности по ОБИ в КСИИ</a:t>
              </a:r>
            </a:p>
          </p:txBody>
        </p:sp>
      </p:grpSp>
      <p:grpSp>
        <p:nvGrpSpPr>
          <p:cNvPr id="15" name="Группа 28"/>
          <p:cNvGrpSpPr/>
          <p:nvPr/>
        </p:nvGrpSpPr>
        <p:grpSpPr>
          <a:xfrm>
            <a:off x="7298539" y="5205830"/>
            <a:ext cx="4512501" cy="1152128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32" name="Прямоугольник 31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Обеспечения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выполнения  задач 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и полномочий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ФСТЭК России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по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контролю деятельности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по ОБИ в КСИИ </a:t>
              </a:r>
            </a:p>
          </p:txBody>
        </p:sp>
      </p:grpSp>
      <p:sp>
        <p:nvSpPr>
          <p:cNvPr id="34" name="Стрелка вниз 33"/>
          <p:cNvSpPr/>
          <p:nvPr/>
        </p:nvSpPr>
        <p:spPr>
          <a:xfrm rot="16200000">
            <a:off x="6454900" y="1212712"/>
            <a:ext cx="432048" cy="864096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 rot="16200000">
            <a:off x="6526338" y="3713042"/>
            <a:ext cx="432048" cy="864096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09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730879" y="80169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</a:t>
            </a:r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6844" y="71414"/>
            <a:ext cx="9281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Linux Libertine"/>
              </a:rPr>
              <a:t>Основные недостатки, выявленные в ходе проверок КСИИ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060109" y="1214425"/>
            <a:ext cx="5868539" cy="5592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6" tIns="45717" rIns="53996" bIns="45717">
            <a:spAutoFit/>
          </a:bodyPr>
          <a:lstStyle/>
          <a:p>
            <a:pPr>
              <a:lnSpc>
                <a:spcPts val="1600"/>
              </a:lnSpc>
              <a:spcBef>
                <a:spcPct val="50000"/>
              </a:spcBef>
              <a:defRPr/>
            </a:pPr>
            <a:r>
              <a:rPr lang="ru-RU" sz="1600" b="1" dirty="0">
                <a:latin typeface="+mj-lt"/>
              </a:rPr>
              <a:t>Используются </a:t>
            </a:r>
            <a:r>
              <a:rPr lang="ru-RU" sz="1600" b="1" dirty="0" err="1">
                <a:latin typeface="+mj-lt"/>
              </a:rPr>
              <a:t>несертифицированные</a:t>
            </a:r>
            <a:r>
              <a:rPr lang="ru-RU" sz="1600" b="1" dirty="0">
                <a:latin typeface="+mj-lt"/>
              </a:rPr>
              <a:t> средства защиты информации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5815" y="1308473"/>
            <a:ext cx="5655632" cy="119180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6" tIns="45717" rIns="53996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cs typeface="Arial" pitchFamily="34" charset="0"/>
              </a:rPr>
              <a:t>Недостаточное внимание уделяется настройкам средств защиты информации от несанкционированного доступа и проведению периодического контроля эффективности принимаемых мер 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060109" y="1857365"/>
            <a:ext cx="5868539" cy="78318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6" tIns="45717" rIns="53996" bIns="45717">
            <a:spAutoFit/>
          </a:bodyPr>
          <a:lstStyle/>
          <a:p>
            <a:pPr>
              <a:lnSpc>
                <a:spcPts val="1600"/>
              </a:lnSpc>
              <a:spcBef>
                <a:spcPct val="50000"/>
              </a:spcBef>
              <a:defRPr/>
            </a:pPr>
            <a:r>
              <a:rPr lang="ru-RU" sz="1600" b="1" dirty="0">
                <a:latin typeface="+mj-lt"/>
              </a:rPr>
              <a:t>Имеют место факты подключения КСИИ к сети Интернет без использования сертифицированных средств защиты информации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263353" y="571483"/>
            <a:ext cx="5699299" cy="64697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6" tIns="45717" rIns="53996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cs typeface="Arial" pitchFamily="34" charset="0"/>
              </a:rPr>
              <a:t>Не завершены работы по установлению уровней важности указанных систем 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059597" y="571483"/>
            <a:ext cx="5869051" cy="5592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6" tIns="45717" rIns="53996" bIns="45717">
            <a:spAutoFit/>
          </a:bodyPr>
          <a:lstStyle/>
          <a:p>
            <a:pPr>
              <a:lnSpc>
                <a:spcPts val="1600"/>
              </a:lnSpc>
              <a:spcBef>
                <a:spcPct val="50000"/>
              </a:spcBef>
              <a:defRPr/>
            </a:pPr>
            <a:r>
              <a:rPr lang="ru-RU" sz="1600" b="1" dirty="0">
                <a:latin typeface="+mj-lt"/>
              </a:rPr>
              <a:t>Недостаточное внимание уделяется защите от угроз, исходящих от внутреннего нарушителя</a:t>
            </a:r>
          </a:p>
        </p:txBody>
      </p:sp>
      <p:pic>
        <p:nvPicPr>
          <p:cNvPr id="9" name="Picture 4" descr="volges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480" y="2750481"/>
            <a:ext cx="2571768" cy="171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3999" y="5048939"/>
            <a:ext cx="2714612" cy="153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вод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5493" y="2803987"/>
            <a:ext cx="197953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3233" y="5048941"/>
            <a:ext cx="2573089" cy="146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7" descr="сканирование00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4032" y="4994307"/>
            <a:ext cx="1944216" cy="160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сканирование00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13001" y="2750482"/>
            <a:ext cx="3664347" cy="16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&lt;strong&gt;Medicina&lt;/strong&gt; college di &lt;strong&gt;medicina&lt;/strong&gt; &lt;strong&gt;medicina&lt;/strong&gt; № 1970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3180" y="2839331"/>
            <a:ext cx="2090057" cy="1464854"/>
          </a:xfrm>
          <a:prstGeom prst="rect">
            <a:avLst/>
          </a:prstGeom>
        </p:spPr>
      </p:pic>
      <p:pic>
        <p:nvPicPr>
          <p:cNvPr id="17" name="Рисунок 16" descr="File:Установка изомеризации &quot;Изомалк-2&quot; ОАО &quot;Газпромнефть ...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1096" y="4994308"/>
            <a:ext cx="2507075" cy="159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964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6461" y="692696"/>
            <a:ext cx="3816424" cy="5256584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325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 Е Д Е Р А Л Ь Н Ы Й   З А К О Н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 26  июля 2017 г.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187</a:t>
            </a:r>
            <a:b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 безопасности критической информационной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нфраструктуры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Федерации»</a:t>
            </a:r>
          </a:p>
        </p:txBody>
      </p: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809148" y="869627"/>
            <a:ext cx="871051" cy="963196"/>
            <a:chOff x="5628" y="3087"/>
            <a:chExt cx="912" cy="1083"/>
          </a:xfrm>
        </p:grpSpPr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5628" y="3087"/>
              <a:ext cx="912" cy="1083"/>
              <a:chOff x="0" y="0"/>
              <a:chExt cx="20000" cy="200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2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0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00" cy="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aphicFrame>
          <p:nvGraphicFramePr>
            <p:cNvPr id="10" name="Объект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802326790"/>
                </p:ext>
              </p:extLst>
            </p:nvPr>
          </p:nvGraphicFramePr>
          <p:xfrm>
            <a:off x="5689" y="3132"/>
            <a:ext cx="804" cy="843"/>
          </p:xfrm>
          <a:graphic>
            <a:graphicData uri="http://schemas.openxmlformats.org/presentationml/2006/ole">
              <p:oleObj spid="_x0000_s8207" name="Picture" r:id="rId4" imgW="294185" imgH="318448" progId="Word.Picture.8">
                <p:embed/>
              </p:oleObj>
            </a:graphicData>
          </a:graphic>
        </p:graphicFrame>
      </p:grpSp>
      <p:sp>
        <p:nvSpPr>
          <p:cNvPr id="29" name="TextBox 28"/>
          <p:cNvSpPr txBox="1"/>
          <p:nvPr/>
        </p:nvSpPr>
        <p:spPr>
          <a:xfrm>
            <a:off x="11712624" y="-6052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</a:t>
            </a:r>
            <a:endParaRPr lang="ru-RU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570123" y="2636913"/>
            <a:ext cx="7286517" cy="1272143"/>
          </a:xfrm>
          <a:prstGeom prst="roundRect">
            <a:avLst>
              <a:gd name="adj" fmla="val 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  <a:buFont typeface="Arial" pitchFamily="34" charset="0"/>
              <a:buChar char="•"/>
            </a:pPr>
            <a:r>
              <a:rPr lang="ru-RU" sz="2000" b="1" dirty="0"/>
              <a:t> расширяет перечень информационных систем, к которым предъявляются обязательные требования по безопасности со стороны государства и владельцы которых теперь несут ответственность, в том числе уголовную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0123" y="1196753"/>
            <a:ext cx="7286517" cy="1272143"/>
          </a:xfrm>
          <a:prstGeom prst="roundRect">
            <a:avLst>
              <a:gd name="adj" fmla="val 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just">
              <a:lnSpc>
                <a:spcPts val="2300"/>
              </a:lnSpc>
              <a:buFont typeface="Arial" pitchFamily="34" charset="0"/>
              <a:buChar char="•"/>
            </a:pPr>
            <a:r>
              <a:rPr lang="ru-RU" sz="2000" b="1" dirty="0"/>
              <a:t> регулирует отношения в области обеспечения безопасности критической информационной инфраструктуры Российской Федерации в целях ее устойчивого функционирования при проведении в отношении ее компьютерных атак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83281" y="4077072"/>
            <a:ext cx="7286516" cy="708630"/>
          </a:xfrm>
          <a:prstGeom prst="roundRect">
            <a:avLst>
              <a:gd name="adj" fmla="val 688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just">
              <a:lnSpc>
                <a:spcPts val="2300"/>
              </a:lnSpc>
              <a:buFont typeface="Arial" pitchFamily="34" charset="0"/>
              <a:buChar char="•"/>
            </a:pPr>
            <a:r>
              <a:rPr lang="ru-RU" sz="2000" b="1" dirty="0"/>
              <a:t> определяет порядок категорирования значимых объектов КИИ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64915" y="5797490"/>
            <a:ext cx="7286516" cy="715228"/>
          </a:xfrm>
          <a:prstGeom prst="roundRect">
            <a:avLst>
              <a:gd name="adj" fmla="val 8599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  <a:buFont typeface="Arial" pitchFamily="34" charset="0"/>
              <a:buChar char="•"/>
            </a:pPr>
            <a:r>
              <a:rPr lang="ru-RU" sz="2000" b="1" dirty="0"/>
              <a:t> определяет права и обязанности организаций, которым принадлежат субъекты КИИ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70123" y="4941168"/>
            <a:ext cx="7286516" cy="728424"/>
          </a:xfrm>
          <a:prstGeom prst="roundRect">
            <a:avLst>
              <a:gd name="adj" fmla="val 11749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  <a:buFont typeface="Arial" pitchFamily="34" charset="0"/>
              <a:buChar char="•"/>
            </a:pPr>
            <a:r>
              <a:rPr lang="ru-RU" sz="2000" b="1" dirty="0"/>
              <a:t> определяет порядок госконтроля в области обеспечения их безопасности </a:t>
            </a:r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6023993" y="500771"/>
            <a:ext cx="4195233" cy="615861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Настоящий Федеральный закон:</a:t>
            </a:r>
          </a:p>
        </p:txBody>
      </p:sp>
    </p:spTree>
    <p:extLst>
      <p:ext uri="{BB962C8B-B14F-4D97-AF65-F5344CB8AC3E}">
        <p14:creationId xmlns:p14="http://schemas.microsoft.com/office/powerpoint/2010/main" xmlns="" val="153906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73296809"/>
              </p:ext>
            </p:extLst>
          </p:nvPr>
        </p:nvGraphicFramePr>
        <p:xfrm>
          <a:off x="150888" y="578644"/>
          <a:ext cx="1177776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452398" y="214290"/>
            <a:ext cx="8229600" cy="56207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800" dirty="0">
                <a:solidFill>
                  <a:schemeClr val="tx1"/>
                </a:solidFill>
                <a:effectLst/>
              </a:rPr>
              <a:t>Кто является субъектом КИИ?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784632" y="23668"/>
            <a:ext cx="335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6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4022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797051" y="2679705"/>
            <a:ext cx="1104900" cy="804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6"/>
            <a:ext cx="12192000" cy="602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2"/>
          <p:cNvSpPr txBox="1">
            <a:spLocks/>
          </p:cNvSpPr>
          <p:nvPr/>
        </p:nvSpPr>
        <p:spPr>
          <a:xfrm>
            <a:off x="609600" y="274638"/>
            <a:ext cx="10972800" cy="6540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Сфера или вид деятельности, в которой функционируют объекты КИИ: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" name="Рисунок 22" descr="Хуманитарни &lt;strong&gt;науки&lt;/strong&gt; – Уикипедия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1291" y="2428868"/>
            <a:ext cx="1268760" cy="12687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" name="TextBox 23"/>
          <p:cNvSpPr txBox="1"/>
          <p:nvPr/>
        </p:nvSpPr>
        <p:spPr>
          <a:xfrm>
            <a:off x="11856720" y="-34725"/>
            <a:ext cx="335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7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8900" y="2324092"/>
            <a:ext cx="4238612" cy="1500198"/>
          </a:xfrm>
          <a:prstGeom prst="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1680" y="1000108"/>
            <a:ext cx="3529584" cy="10156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ФГБОУ ВО «Тамбовский государственный университет имени Г.Р.Державина»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011680" y="2253828"/>
            <a:ext cx="3655692" cy="5950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ФГБОУ ВО «Тверской государственный университет»</a:t>
            </a:r>
            <a:endParaRPr lang="ru-RU" sz="600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011680" y="3336955"/>
            <a:ext cx="3529584" cy="6316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ФГБОУ ВО «Тамбовский государственный технический университет»</a:t>
            </a:r>
          </a:p>
          <a:p>
            <a:pPr algn="just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950115" y="4498513"/>
            <a:ext cx="3621024" cy="553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АНО ВО «Белгородский университет кооперации, экономики и права»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011680" y="5699466"/>
            <a:ext cx="3584254" cy="1015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ФГБОУ ВО «Юго-Западный  государственный университет» (г. Курск)</a:t>
            </a:r>
          </a:p>
          <a:p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091428" y="5770904"/>
            <a:ext cx="5980176" cy="1015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15.05.2015 № 499 «п.2.3. Основные виды деятельности:… 2) научная деятельность…»</a:t>
            </a:r>
            <a:endParaRPr lang="ru-RU" sz="1800" b="1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138672" y="1075300"/>
            <a:ext cx="5794248" cy="924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18.03.2016 № 231 «п.2.3. Основные виды деятельности:… 2) научная деятельность…»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138672" y="2304478"/>
            <a:ext cx="5885688" cy="838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14.01.2015 № 6 «п.2.3. Основные виды деятельности:… 2) научная деятельность…»</a:t>
            </a:r>
            <a:endParaRPr lang="ru-RU" sz="1800" b="1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138672" y="3339472"/>
            <a:ext cx="5794248" cy="875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приказом </a:t>
            </a:r>
            <a:r>
              <a:rPr lang="ru-RU" sz="1800" b="1" dirty="0" err="1" smtClean="0"/>
              <a:t>Минобрнауки</a:t>
            </a:r>
            <a:r>
              <a:rPr lang="ru-RU" sz="1800" b="1" dirty="0" smtClean="0"/>
              <a:t> России от 18.03.2016 № 240 «п.2.3. Основные виды деятельности:… 2) научная деятельность…»</a:t>
            </a:r>
            <a:endParaRPr lang="ru-RU" sz="1800" b="1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6122827" y="4413582"/>
            <a:ext cx="5794248" cy="1015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/>
              <a:t>Устав утвержден Советом учредителей университета 6.03.2017 протокол № 20 «п.2.3. Основные виды деятельности:… 2.3.2 научная, научно-техническая  деятельность…»</a:t>
            </a:r>
            <a:endParaRPr lang="ru-RU" sz="1800" b="1" dirty="0"/>
          </a:p>
        </p:txBody>
      </p:sp>
      <p:pic>
        <p:nvPicPr>
          <p:cNvPr id="1028" name="Picture 4" descr="http://tsu-biim.ru/wp-content/uploads/2016/04/%D0%B2%D0%B0%D0%BF%D0%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7" y="1000108"/>
            <a:ext cx="1362329" cy="8523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ustudy.ru/wp-content/uploads/group-avatars/15/52b8988cefa1c1fa8504669287bcc306-bp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32" y="2071678"/>
            <a:ext cx="959358" cy="959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ress.tstu.ru/photo/logo_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66" y="3265684"/>
            <a:ext cx="1551089" cy="10205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m0-tub-ru.yandex.net/i?id=5a2754555e7221786e0e968797326a3f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8" y="4551536"/>
            <a:ext cx="1127134" cy="949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12.stc.all.kpcdn.net/share/i/12/5058886/inx960x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83" y="5674381"/>
            <a:ext cx="1453993" cy="969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6266" y="240953"/>
            <a:ext cx="11676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ОСНОВНЫЕ ВИДЫ ДЕЯТЕЛЬНОСТИ ОБРАЗОВАТЕЛЬНЫХ УЧРЕЖДЕНИЙ</a:t>
            </a:r>
            <a:endParaRPr lang="ru-RU" sz="2000" b="1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5738810" y="1214422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738810" y="2357430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743572" y="3429000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5722965" y="4643446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738810" y="5857892"/>
            <a:ext cx="285752" cy="57150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1739602" y="-34726"/>
            <a:ext cx="452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8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97378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3809</TotalTime>
  <Words>2229</Words>
  <Application>Microsoft Office PowerPoint</Application>
  <PresentationFormat>Произвольный</PresentationFormat>
  <Paragraphs>417</Paragraphs>
  <Slides>22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Picture</vt:lpstr>
      <vt:lpstr>О мерах по реализации Федерального закона  от 26 июля 2017 г. № 187-ФЗ  «О безопасности критической информационной инфраструктуры Российской Федерации»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Общая технология или последовательность этапов категорирования объектов КИИ РФ</vt:lpstr>
      <vt:lpstr>Слайд 15</vt:lpstr>
      <vt:lpstr>Слайд 16</vt:lpstr>
      <vt:lpstr>Слайд 17</vt:lpstr>
      <vt:lpstr>Слайд 18</vt:lpstr>
      <vt:lpstr>Слайд 19</vt:lpstr>
      <vt:lpstr>Слайд 20</vt:lpstr>
      <vt:lpstr>Первоочередные задачи по реализации Федерального закона №187-ФЗ</vt:lpstr>
      <vt:lpstr>О мерах по реализации Федерального закона  от 26 июля 2017 г. № 187-ФЗ  «О безопасности критической информационной инфраструктуры Российской Федерации»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показателей критериев значимости объектов критической информационной инфраструктуры Российской Федерации и их значений, а также порядка и сроков осуществления их категорирования</dc:title>
  <dc:creator>888</dc:creator>
  <cp:lastModifiedBy>Лектор</cp:lastModifiedBy>
  <cp:revision>174</cp:revision>
  <dcterms:created xsi:type="dcterms:W3CDTF">2018-02-08T05:10:28Z</dcterms:created>
  <dcterms:modified xsi:type="dcterms:W3CDTF">2018-09-12T13:26:02Z</dcterms:modified>
</cp:coreProperties>
</file>