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  <p:sldMasterId id="2147483762" r:id="rId2"/>
    <p:sldMasterId id="2147483783" r:id="rId3"/>
    <p:sldMasterId id="2147483788" r:id="rId4"/>
  </p:sldMasterIdLst>
  <p:notesMasterIdLst>
    <p:notesMasterId r:id="rId17"/>
  </p:notesMasterIdLst>
  <p:sldIdLst>
    <p:sldId id="256" r:id="rId5"/>
    <p:sldId id="279" r:id="rId6"/>
    <p:sldId id="327" r:id="rId7"/>
    <p:sldId id="334" r:id="rId8"/>
    <p:sldId id="376" r:id="rId9"/>
    <p:sldId id="363" r:id="rId10"/>
    <p:sldId id="365" r:id="rId11"/>
    <p:sldId id="364" r:id="rId12"/>
    <p:sldId id="372" r:id="rId13"/>
    <p:sldId id="377" r:id="rId14"/>
    <p:sldId id="378" r:id="rId15"/>
    <p:sldId id="37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96" autoAdjust="0"/>
    <p:restoredTop sz="73928" autoAdjust="0"/>
  </p:normalViewPr>
  <p:slideViewPr>
    <p:cSldViewPr snapToGrid="0">
      <p:cViewPr varScale="1">
        <p:scale>
          <a:sx n="73" d="100"/>
          <a:sy n="73" d="100"/>
        </p:scale>
        <p:origin x="926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DCBAF4-D2B6-4582-93A2-4BA722950398}" type="doc">
      <dgm:prSet loTypeId="urn:microsoft.com/office/officeart/2005/8/layout/lProcess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99B8C57C-2CC7-4C78-8B12-0E89A4EEEBBC}">
      <dgm:prSet custT="1"/>
      <dgm:spPr>
        <a:solidFill>
          <a:srgbClr val="32597C"/>
        </a:solidFill>
      </dgm:spPr>
      <dgm:t>
        <a:bodyPr/>
        <a:lstStyle/>
        <a:p>
          <a:pPr rtl="0"/>
          <a:r>
            <a:rPr lang="en-US" sz="2400" b="0" baseline="0" dirty="0" smtClean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Cisco</a:t>
          </a:r>
          <a:endParaRPr lang="ru-RU" sz="2400" dirty="0">
            <a:solidFill>
              <a:schemeClr val="bg1">
                <a:lumMod val="9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41A6724-66AD-4FD4-91DA-3E5CAE76CF0F}" type="parTrans" cxnId="{8B521D20-15B5-4889-9C38-94C8F36655F2}">
      <dgm:prSet/>
      <dgm:spPr/>
      <dgm:t>
        <a:bodyPr/>
        <a:lstStyle/>
        <a:p>
          <a:endParaRPr lang="ru-RU"/>
        </a:p>
      </dgm:t>
    </dgm:pt>
    <dgm:pt modelId="{5182B925-7F4D-4073-9BB8-79AC5136FA9F}" type="sibTrans" cxnId="{8B521D20-15B5-4889-9C38-94C8F36655F2}">
      <dgm:prSet/>
      <dgm:spPr/>
      <dgm:t>
        <a:bodyPr/>
        <a:lstStyle/>
        <a:p>
          <a:endParaRPr lang="ru-RU"/>
        </a:p>
      </dgm:t>
    </dgm:pt>
    <dgm:pt modelId="{5EC8F9BE-4B13-465F-86E3-009A4EA1CE12}">
      <dgm:prSet custT="1"/>
      <dgm:spPr/>
      <dgm:t>
        <a:bodyPr/>
        <a:lstStyle/>
        <a:p>
          <a:pPr rtl="0"/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32665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6BC9482-403A-4B0F-807C-C527ABE0F1C8}" type="parTrans" cxnId="{75C64744-CED3-4E05-8294-B263FC3C5BA7}">
      <dgm:prSet/>
      <dgm:spPr/>
      <dgm:t>
        <a:bodyPr/>
        <a:lstStyle/>
        <a:p>
          <a:endParaRPr lang="ru-RU"/>
        </a:p>
      </dgm:t>
    </dgm:pt>
    <dgm:pt modelId="{744850BC-B097-4A20-85F7-EEC7609934AE}" type="sibTrans" cxnId="{75C64744-CED3-4E05-8294-B263FC3C5BA7}">
      <dgm:prSet/>
      <dgm:spPr/>
      <dgm:t>
        <a:bodyPr/>
        <a:lstStyle/>
        <a:p>
          <a:endParaRPr lang="ru-RU"/>
        </a:p>
      </dgm:t>
    </dgm:pt>
    <dgm:pt modelId="{F06D82DC-C864-4166-9E92-2962D901BF3F}">
      <dgm:prSet custT="1"/>
      <dgm:spPr/>
      <dgm:t>
        <a:bodyPr/>
        <a:lstStyle/>
        <a:p>
          <a:pPr rtl="0"/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250-300 новых сигнатур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96443A5-4060-4AAB-917F-CEBFAA61750E}" type="parTrans" cxnId="{1550F256-961E-421E-9B6E-A6A2D7C8A341}">
      <dgm:prSet/>
      <dgm:spPr/>
      <dgm:t>
        <a:bodyPr/>
        <a:lstStyle/>
        <a:p>
          <a:endParaRPr lang="ru-RU"/>
        </a:p>
      </dgm:t>
    </dgm:pt>
    <dgm:pt modelId="{E8857A71-A62C-4782-A164-44DE99E466F5}" type="sibTrans" cxnId="{1550F256-961E-421E-9B6E-A6A2D7C8A341}">
      <dgm:prSet/>
      <dgm:spPr/>
      <dgm:t>
        <a:bodyPr/>
        <a:lstStyle/>
        <a:p>
          <a:endParaRPr lang="ru-RU"/>
        </a:p>
      </dgm:t>
    </dgm:pt>
    <dgm:pt modelId="{B22EF43A-A97F-46AF-AF6D-A5BAD0752C2C}">
      <dgm:prSet custT="1"/>
      <dgm:spPr/>
      <dgm:t>
        <a:bodyPr/>
        <a:lstStyle/>
        <a:p>
          <a:pPr rtl="0"/>
          <a:r>
            <a:rPr lang="en-US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ZeroDay </a:t>
          </a:r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сигнатуры</a:t>
          </a:r>
          <a:endParaRPr lang="ru-RU" sz="1400" baseline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9499317-9DBA-4B9C-8E6E-CFDD9E777D02}" type="parTrans" cxnId="{844FCDF8-FC9D-49D9-99CD-8CFE344889D7}">
      <dgm:prSet/>
      <dgm:spPr/>
      <dgm:t>
        <a:bodyPr/>
        <a:lstStyle/>
        <a:p>
          <a:endParaRPr lang="ru-RU"/>
        </a:p>
      </dgm:t>
    </dgm:pt>
    <dgm:pt modelId="{26046D1E-3B55-4933-BFB5-221CA585235C}" type="sibTrans" cxnId="{844FCDF8-FC9D-49D9-99CD-8CFE344889D7}">
      <dgm:prSet/>
      <dgm:spPr/>
      <dgm:t>
        <a:bodyPr/>
        <a:lstStyle/>
        <a:p>
          <a:endParaRPr lang="ru-RU"/>
        </a:p>
      </dgm:t>
    </dgm:pt>
    <dgm:pt modelId="{15758E9D-AC46-487B-8AC9-15F8927E9484}">
      <dgm:prSet custT="1"/>
      <dgm:spPr/>
      <dgm:t>
        <a:bodyPr/>
        <a:lstStyle/>
        <a:p>
          <a:pPr rtl="0"/>
          <a:r>
            <a:rPr lang="ru-RU" sz="11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Страна происхождения - США</a:t>
          </a:r>
          <a:endParaRPr lang="ru-RU" sz="11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AC6C3EDA-772C-4676-8757-941CCCD0EC0A}" type="parTrans" cxnId="{A038FB8E-6ED6-4D6F-871A-72ABAF8D581C}">
      <dgm:prSet/>
      <dgm:spPr/>
      <dgm:t>
        <a:bodyPr/>
        <a:lstStyle/>
        <a:p>
          <a:endParaRPr lang="ru-RU"/>
        </a:p>
      </dgm:t>
    </dgm:pt>
    <dgm:pt modelId="{9A297159-B748-4AEF-956F-74059852AE54}" type="sibTrans" cxnId="{A038FB8E-6ED6-4D6F-871A-72ABAF8D581C}">
      <dgm:prSet/>
      <dgm:spPr/>
      <dgm:t>
        <a:bodyPr/>
        <a:lstStyle/>
        <a:p>
          <a:endParaRPr lang="ru-RU"/>
        </a:p>
      </dgm:t>
    </dgm:pt>
    <dgm:pt modelId="{4EA07311-80BF-4B6B-948B-81084DB0797E}">
      <dgm:prSet custT="1"/>
      <dgm:spPr>
        <a:solidFill>
          <a:srgbClr val="32597C"/>
        </a:solidFill>
      </dgm:spPr>
      <dgm:t>
        <a:bodyPr/>
        <a:lstStyle/>
        <a:p>
          <a:pPr rtl="0"/>
          <a:r>
            <a:rPr lang="en-US" sz="2400" b="0" baseline="0" dirty="0" smtClean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ET</a:t>
          </a:r>
          <a:endParaRPr lang="ru-RU" sz="2400" dirty="0">
            <a:solidFill>
              <a:schemeClr val="bg1">
                <a:lumMod val="9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6FAFAF32-CAA8-4083-A822-93E2C68F9E52}" type="parTrans" cxnId="{1A8C4148-8514-488C-8629-86D589807E61}">
      <dgm:prSet/>
      <dgm:spPr/>
      <dgm:t>
        <a:bodyPr/>
        <a:lstStyle/>
        <a:p>
          <a:endParaRPr lang="ru-RU"/>
        </a:p>
      </dgm:t>
    </dgm:pt>
    <dgm:pt modelId="{7E2F79D8-8835-4279-B8ED-575E1EA49D84}" type="sibTrans" cxnId="{1A8C4148-8514-488C-8629-86D589807E61}">
      <dgm:prSet/>
      <dgm:spPr/>
      <dgm:t>
        <a:bodyPr/>
        <a:lstStyle/>
        <a:p>
          <a:endParaRPr lang="ru-RU"/>
        </a:p>
      </dgm:t>
    </dgm:pt>
    <dgm:pt modelId="{8FB0AE18-68E3-4426-9BE8-E2CEB978B509}">
      <dgm:prSet custT="1"/>
      <dgm:spPr/>
      <dgm:t>
        <a:bodyPr/>
        <a:lstStyle/>
        <a:p>
          <a:pPr rtl="0"/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30034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6B548C3-2AA8-44CD-9809-45BB667057BE}" type="parTrans" cxnId="{369E1D6F-DE93-4BAE-B2E6-210CBB1E324B}">
      <dgm:prSet/>
      <dgm:spPr/>
      <dgm:t>
        <a:bodyPr/>
        <a:lstStyle/>
        <a:p>
          <a:endParaRPr lang="ru-RU"/>
        </a:p>
      </dgm:t>
    </dgm:pt>
    <dgm:pt modelId="{31A3B6E5-C2E9-451D-A291-4C6B483C760E}" type="sibTrans" cxnId="{369E1D6F-DE93-4BAE-B2E6-210CBB1E324B}">
      <dgm:prSet/>
      <dgm:spPr/>
      <dgm:t>
        <a:bodyPr/>
        <a:lstStyle/>
        <a:p>
          <a:endParaRPr lang="ru-RU"/>
        </a:p>
      </dgm:t>
    </dgm:pt>
    <dgm:pt modelId="{4CD69D9D-36C0-4877-B814-CC3F347B6FEF}">
      <dgm:prSet custT="1"/>
      <dgm:spPr/>
      <dgm:t>
        <a:bodyPr/>
        <a:lstStyle/>
        <a:p>
          <a:pPr rtl="0"/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300-400 новых сигнатур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199D8168-CFF9-4FAC-B726-2F3951AE4192}" type="parTrans" cxnId="{F6214549-ED9B-4647-9156-671FA21438B8}">
      <dgm:prSet/>
      <dgm:spPr/>
      <dgm:t>
        <a:bodyPr/>
        <a:lstStyle/>
        <a:p>
          <a:endParaRPr lang="ru-RU"/>
        </a:p>
      </dgm:t>
    </dgm:pt>
    <dgm:pt modelId="{C5035C56-5317-4E92-8C6F-E4A24D770056}" type="sibTrans" cxnId="{F6214549-ED9B-4647-9156-671FA21438B8}">
      <dgm:prSet/>
      <dgm:spPr/>
      <dgm:t>
        <a:bodyPr/>
        <a:lstStyle/>
        <a:p>
          <a:endParaRPr lang="ru-RU"/>
        </a:p>
      </dgm:t>
    </dgm:pt>
    <dgm:pt modelId="{2D321F25-008B-4C56-9BB9-AABC179368FC}">
      <dgm:prSet custT="1"/>
      <dgm:spPr/>
      <dgm:t>
        <a:bodyPr/>
        <a:lstStyle/>
        <a:p>
          <a:pPr rtl="0"/>
          <a:r>
            <a:rPr lang="en-US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ZeroDay </a:t>
          </a:r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сигнатуры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1F80227-CE08-4F24-B8D5-86FA77C45802}" type="parTrans" cxnId="{091BBB7A-2447-4D89-A3ED-9C2A67B3518C}">
      <dgm:prSet/>
      <dgm:spPr/>
      <dgm:t>
        <a:bodyPr/>
        <a:lstStyle/>
        <a:p>
          <a:endParaRPr lang="ru-RU"/>
        </a:p>
      </dgm:t>
    </dgm:pt>
    <dgm:pt modelId="{6EC4F936-D99A-4D5C-B7EF-EC97E384846A}" type="sibTrans" cxnId="{091BBB7A-2447-4D89-A3ED-9C2A67B3518C}">
      <dgm:prSet/>
      <dgm:spPr/>
      <dgm:t>
        <a:bodyPr/>
        <a:lstStyle/>
        <a:p>
          <a:endParaRPr lang="ru-RU"/>
        </a:p>
      </dgm:t>
    </dgm:pt>
    <dgm:pt modelId="{82D679C3-29C3-4745-9454-3515B9676C1C}">
      <dgm:prSet custT="1"/>
      <dgm:spPr/>
      <dgm:t>
        <a:bodyPr/>
        <a:lstStyle/>
        <a:p>
          <a:pPr rtl="0"/>
          <a:r>
            <a:rPr lang="ru-RU" sz="11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Страна происхождения - США</a:t>
          </a:r>
          <a:endParaRPr lang="ru-RU" sz="11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C292B04-1AEF-44AC-98E4-26537DAE4A38}" type="parTrans" cxnId="{3ADB250F-10D2-4ACD-BE96-403EFEC988DF}">
      <dgm:prSet/>
      <dgm:spPr/>
      <dgm:t>
        <a:bodyPr/>
        <a:lstStyle/>
        <a:p>
          <a:endParaRPr lang="ru-RU"/>
        </a:p>
      </dgm:t>
    </dgm:pt>
    <dgm:pt modelId="{8101274C-7761-4E12-B56A-5CEA08B631F4}" type="sibTrans" cxnId="{3ADB250F-10D2-4ACD-BE96-403EFEC988DF}">
      <dgm:prSet/>
      <dgm:spPr/>
      <dgm:t>
        <a:bodyPr/>
        <a:lstStyle/>
        <a:p>
          <a:endParaRPr lang="ru-RU"/>
        </a:p>
      </dgm:t>
    </dgm:pt>
    <dgm:pt modelId="{47D6CB7E-23B2-4E71-A708-C1047B7A14AC}">
      <dgm:prSet custT="1"/>
      <dgm:spPr>
        <a:solidFill>
          <a:srgbClr val="32597C"/>
        </a:solidFill>
      </dgm:spPr>
      <dgm:t>
        <a:bodyPr/>
        <a:lstStyle/>
        <a:p>
          <a:pPr rtl="0"/>
          <a:r>
            <a:rPr lang="en-US" sz="2400" dirty="0" smtClean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Advanced Monitoring</a:t>
          </a:r>
          <a:endParaRPr lang="ru-RU" sz="2400" dirty="0">
            <a:solidFill>
              <a:schemeClr val="bg1">
                <a:lumMod val="9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4BC287EC-B161-40AA-A02D-E56A7C2D848D}" type="parTrans" cxnId="{809214A8-BCC6-424C-A206-0A4AD406513D}">
      <dgm:prSet/>
      <dgm:spPr/>
      <dgm:t>
        <a:bodyPr/>
        <a:lstStyle/>
        <a:p>
          <a:endParaRPr lang="ru-RU"/>
        </a:p>
      </dgm:t>
    </dgm:pt>
    <dgm:pt modelId="{9EBA0F84-25C3-4C06-A385-6657B8E1A611}" type="sibTrans" cxnId="{809214A8-BCC6-424C-A206-0A4AD406513D}">
      <dgm:prSet/>
      <dgm:spPr/>
      <dgm:t>
        <a:bodyPr/>
        <a:lstStyle/>
        <a:p>
          <a:endParaRPr lang="ru-RU"/>
        </a:p>
      </dgm:t>
    </dgm:pt>
    <dgm:pt modelId="{95CF07CD-422B-49BB-B2EA-387B7E49C0D4}">
      <dgm:prSet custT="1"/>
      <dgm:spPr/>
      <dgm:t>
        <a:bodyPr/>
        <a:lstStyle/>
        <a:p>
          <a:pPr rtl="0"/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24</a:t>
          </a:r>
          <a:r>
            <a:rPr lang="en-US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866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E6F59AC8-4361-4A6D-8A7B-D923EA0F82ED}" type="parTrans" cxnId="{9A710238-0E84-4E92-B666-DA1A3FE202C8}">
      <dgm:prSet/>
      <dgm:spPr/>
      <dgm:t>
        <a:bodyPr/>
        <a:lstStyle/>
        <a:p>
          <a:endParaRPr lang="ru-RU"/>
        </a:p>
      </dgm:t>
    </dgm:pt>
    <dgm:pt modelId="{8A8E294D-CC71-4DD1-B81D-8CDA01CA03D6}" type="sibTrans" cxnId="{9A710238-0E84-4E92-B666-DA1A3FE202C8}">
      <dgm:prSet/>
      <dgm:spPr/>
      <dgm:t>
        <a:bodyPr/>
        <a:lstStyle/>
        <a:p>
          <a:endParaRPr lang="ru-RU"/>
        </a:p>
      </dgm:t>
    </dgm:pt>
    <dgm:pt modelId="{CB7452AC-BC35-415D-9CFD-9B9A27A9A06B}">
      <dgm:prSet custT="1"/>
      <dgm:spPr/>
      <dgm:t>
        <a:bodyPr/>
        <a:lstStyle/>
        <a:p>
          <a:pPr rtl="0"/>
          <a:r>
            <a:rPr lang="ru-RU" sz="14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300-400 новых сигнатур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64BF9CC-095A-439A-9C59-EE795297A788}" type="parTrans" cxnId="{30B14D27-B3C9-45D8-A0BB-291BE11BE3E3}">
      <dgm:prSet/>
      <dgm:spPr/>
      <dgm:t>
        <a:bodyPr/>
        <a:lstStyle/>
        <a:p>
          <a:endParaRPr lang="ru-RU"/>
        </a:p>
      </dgm:t>
    </dgm:pt>
    <dgm:pt modelId="{4283A196-0EE0-4566-9C91-5972722CCA31}" type="sibTrans" cxnId="{30B14D27-B3C9-45D8-A0BB-291BE11BE3E3}">
      <dgm:prSet/>
      <dgm:spPr/>
      <dgm:t>
        <a:bodyPr/>
        <a:lstStyle/>
        <a:p>
          <a:endParaRPr lang="ru-RU"/>
        </a:p>
      </dgm:t>
    </dgm:pt>
    <dgm:pt modelId="{97759262-09E2-4D3C-A995-9AF61B384D31}">
      <dgm:prSet custT="1"/>
      <dgm:spPr/>
      <dgm:t>
        <a:bodyPr/>
        <a:lstStyle/>
        <a:p>
          <a:pPr rtl="0"/>
          <a:r>
            <a:rPr lang="en-US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ZeroDay </a:t>
          </a:r>
          <a:r>
            <a:rPr lang="ru-RU" sz="14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сигнатуры</a:t>
          </a:r>
          <a:endParaRPr lang="ru-RU" sz="14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A2526848-F763-4200-B1A2-BE8559A76FFC}" type="parTrans" cxnId="{F5D1D4CC-057F-4342-B4F5-0BF34E2194E8}">
      <dgm:prSet/>
      <dgm:spPr/>
      <dgm:t>
        <a:bodyPr/>
        <a:lstStyle/>
        <a:p>
          <a:endParaRPr lang="ru-RU"/>
        </a:p>
      </dgm:t>
    </dgm:pt>
    <dgm:pt modelId="{7957D406-E0D7-4448-9AAB-C12C80A20DB8}" type="sibTrans" cxnId="{F5D1D4CC-057F-4342-B4F5-0BF34E2194E8}">
      <dgm:prSet/>
      <dgm:spPr/>
      <dgm:t>
        <a:bodyPr/>
        <a:lstStyle/>
        <a:p>
          <a:endParaRPr lang="ru-RU"/>
        </a:p>
      </dgm:t>
    </dgm:pt>
    <dgm:pt modelId="{1679F1DC-D9B5-4D78-A349-272AFD637249}">
      <dgm:prSet custT="1"/>
      <dgm:spPr/>
      <dgm:t>
        <a:bodyPr/>
        <a:lstStyle/>
        <a:p>
          <a:pPr rtl="0"/>
          <a:r>
            <a:rPr lang="ru-RU" sz="11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Страна происхождения - Россия</a:t>
          </a:r>
          <a:endParaRPr lang="ru-RU" sz="11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4C2A0A8-4B0E-4FE4-9B2A-3CC5E17CC3D5}" type="parTrans" cxnId="{3F60695F-8CAD-4E6E-956F-B4252F272551}">
      <dgm:prSet/>
      <dgm:spPr/>
      <dgm:t>
        <a:bodyPr/>
        <a:lstStyle/>
        <a:p>
          <a:endParaRPr lang="ru-RU"/>
        </a:p>
      </dgm:t>
    </dgm:pt>
    <dgm:pt modelId="{EC00FFAC-7664-4EFB-9B30-D4036A1C3032}" type="sibTrans" cxnId="{3F60695F-8CAD-4E6E-956F-B4252F272551}">
      <dgm:prSet/>
      <dgm:spPr/>
      <dgm:t>
        <a:bodyPr/>
        <a:lstStyle/>
        <a:p>
          <a:endParaRPr lang="ru-RU"/>
        </a:p>
      </dgm:t>
    </dgm:pt>
    <dgm:pt modelId="{7EB5BEE5-8271-43CD-9482-1CC5007995C1}" type="pres">
      <dgm:prSet presAssocID="{3DDCBAF4-D2B6-4582-93A2-4BA72295039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BAEC99B-E7EC-47E6-AD69-0C85D7F60CAC}" type="pres">
      <dgm:prSet presAssocID="{99B8C57C-2CC7-4C78-8B12-0E89A4EEEBBC}" presName="compNode" presStyleCnt="0"/>
      <dgm:spPr/>
      <dgm:t>
        <a:bodyPr/>
        <a:lstStyle/>
        <a:p>
          <a:endParaRPr lang="ru-RU"/>
        </a:p>
      </dgm:t>
    </dgm:pt>
    <dgm:pt modelId="{978ED644-3281-48A0-B7D2-93805968CD69}" type="pres">
      <dgm:prSet presAssocID="{99B8C57C-2CC7-4C78-8B12-0E89A4EEEBBC}" presName="aNode" presStyleLbl="bgShp" presStyleIdx="0" presStyleCnt="3"/>
      <dgm:spPr/>
      <dgm:t>
        <a:bodyPr/>
        <a:lstStyle/>
        <a:p>
          <a:endParaRPr lang="en-US"/>
        </a:p>
      </dgm:t>
    </dgm:pt>
    <dgm:pt modelId="{63024DD4-C96A-40D8-A8B7-72B68C5BCC67}" type="pres">
      <dgm:prSet presAssocID="{99B8C57C-2CC7-4C78-8B12-0E89A4EEEBBC}" presName="textNode" presStyleLbl="bgShp" presStyleIdx="0" presStyleCnt="3"/>
      <dgm:spPr/>
      <dgm:t>
        <a:bodyPr/>
        <a:lstStyle/>
        <a:p>
          <a:endParaRPr lang="en-US"/>
        </a:p>
      </dgm:t>
    </dgm:pt>
    <dgm:pt modelId="{E9317C93-0266-44CA-835E-EDFCDD0BA71E}" type="pres">
      <dgm:prSet presAssocID="{99B8C57C-2CC7-4C78-8B12-0E89A4EEEBBC}" presName="compChildNode" presStyleCnt="0"/>
      <dgm:spPr/>
      <dgm:t>
        <a:bodyPr/>
        <a:lstStyle/>
        <a:p>
          <a:endParaRPr lang="ru-RU"/>
        </a:p>
      </dgm:t>
    </dgm:pt>
    <dgm:pt modelId="{1C312CEE-BA8A-493D-9760-E5932E6B32A9}" type="pres">
      <dgm:prSet presAssocID="{99B8C57C-2CC7-4C78-8B12-0E89A4EEEBBC}" presName="theInnerList" presStyleCnt="0"/>
      <dgm:spPr/>
      <dgm:t>
        <a:bodyPr/>
        <a:lstStyle/>
        <a:p>
          <a:endParaRPr lang="ru-RU"/>
        </a:p>
      </dgm:t>
    </dgm:pt>
    <dgm:pt modelId="{86B16B5A-F931-4394-A2E5-0AAD923F41CD}" type="pres">
      <dgm:prSet presAssocID="{5EC8F9BE-4B13-465F-86E3-009A4EA1CE12}" presName="childNode" presStyleLbl="node1" presStyleIdx="0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1599BF-959E-4F0A-8BF3-535D6ECA3651}" type="pres">
      <dgm:prSet presAssocID="{5EC8F9BE-4B13-465F-86E3-009A4EA1CE12}" presName="aSpace2" presStyleCnt="0"/>
      <dgm:spPr/>
      <dgm:t>
        <a:bodyPr/>
        <a:lstStyle/>
        <a:p>
          <a:endParaRPr lang="ru-RU"/>
        </a:p>
      </dgm:t>
    </dgm:pt>
    <dgm:pt modelId="{5EE63B39-61A6-46F7-83E3-D9A966EA8A8F}" type="pres">
      <dgm:prSet presAssocID="{F06D82DC-C864-4166-9E92-2962D901BF3F}" presName="childNode" presStyleLbl="node1" presStyleIdx="1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DEBDEE-EE92-42EB-96C2-F3739FFCAF09}" type="pres">
      <dgm:prSet presAssocID="{F06D82DC-C864-4166-9E92-2962D901BF3F}" presName="aSpace2" presStyleCnt="0"/>
      <dgm:spPr/>
      <dgm:t>
        <a:bodyPr/>
        <a:lstStyle/>
        <a:p>
          <a:endParaRPr lang="ru-RU"/>
        </a:p>
      </dgm:t>
    </dgm:pt>
    <dgm:pt modelId="{96832749-B5A1-4D7E-ABDE-F9060993E2C1}" type="pres">
      <dgm:prSet presAssocID="{B22EF43A-A97F-46AF-AF6D-A5BAD0752C2C}" presName="childNode" presStyleLbl="node1" presStyleIdx="2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5ED83D-1A27-4636-A099-F08EEE9F031D}" type="pres">
      <dgm:prSet presAssocID="{B22EF43A-A97F-46AF-AF6D-A5BAD0752C2C}" presName="aSpace2" presStyleCnt="0"/>
      <dgm:spPr/>
      <dgm:t>
        <a:bodyPr/>
        <a:lstStyle/>
        <a:p>
          <a:endParaRPr lang="ru-RU"/>
        </a:p>
      </dgm:t>
    </dgm:pt>
    <dgm:pt modelId="{DDA0D04F-12B3-4FEE-A3B8-EACC3232AAA0}" type="pres">
      <dgm:prSet presAssocID="{15758E9D-AC46-487B-8AC9-15F8927E9484}" presName="childNode" presStyleLbl="node1" presStyleIdx="3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9A02A8-FBE5-4E03-ADD4-A87D48706B05}" type="pres">
      <dgm:prSet presAssocID="{99B8C57C-2CC7-4C78-8B12-0E89A4EEEBBC}" presName="aSpace" presStyleCnt="0"/>
      <dgm:spPr/>
      <dgm:t>
        <a:bodyPr/>
        <a:lstStyle/>
        <a:p>
          <a:endParaRPr lang="ru-RU"/>
        </a:p>
      </dgm:t>
    </dgm:pt>
    <dgm:pt modelId="{9894E1AC-04D3-4CE1-91D4-B2EF4C2C22EB}" type="pres">
      <dgm:prSet presAssocID="{4EA07311-80BF-4B6B-948B-81084DB0797E}" presName="compNode" presStyleCnt="0"/>
      <dgm:spPr/>
      <dgm:t>
        <a:bodyPr/>
        <a:lstStyle/>
        <a:p>
          <a:endParaRPr lang="ru-RU"/>
        </a:p>
      </dgm:t>
    </dgm:pt>
    <dgm:pt modelId="{07931070-63FC-4DF2-B2B9-2C8D9A98DFDA}" type="pres">
      <dgm:prSet presAssocID="{4EA07311-80BF-4B6B-948B-81084DB0797E}" presName="aNode" presStyleLbl="bgShp" presStyleIdx="1" presStyleCnt="3"/>
      <dgm:spPr/>
      <dgm:t>
        <a:bodyPr/>
        <a:lstStyle/>
        <a:p>
          <a:endParaRPr lang="en-US"/>
        </a:p>
      </dgm:t>
    </dgm:pt>
    <dgm:pt modelId="{7E87AC9C-FD07-4527-A511-2755BCAD256B}" type="pres">
      <dgm:prSet presAssocID="{4EA07311-80BF-4B6B-948B-81084DB0797E}" presName="textNode" presStyleLbl="bgShp" presStyleIdx="1" presStyleCnt="3"/>
      <dgm:spPr/>
      <dgm:t>
        <a:bodyPr/>
        <a:lstStyle/>
        <a:p>
          <a:endParaRPr lang="en-US"/>
        </a:p>
      </dgm:t>
    </dgm:pt>
    <dgm:pt modelId="{CFF4A76B-5FE2-49A9-96DC-5E450AF7BD72}" type="pres">
      <dgm:prSet presAssocID="{4EA07311-80BF-4B6B-948B-81084DB0797E}" presName="compChildNode" presStyleCnt="0"/>
      <dgm:spPr/>
      <dgm:t>
        <a:bodyPr/>
        <a:lstStyle/>
        <a:p>
          <a:endParaRPr lang="ru-RU"/>
        </a:p>
      </dgm:t>
    </dgm:pt>
    <dgm:pt modelId="{0214435D-40A0-4A53-9FCD-59ABEBD0BBED}" type="pres">
      <dgm:prSet presAssocID="{4EA07311-80BF-4B6B-948B-81084DB0797E}" presName="theInnerList" presStyleCnt="0"/>
      <dgm:spPr/>
      <dgm:t>
        <a:bodyPr/>
        <a:lstStyle/>
        <a:p>
          <a:endParaRPr lang="ru-RU"/>
        </a:p>
      </dgm:t>
    </dgm:pt>
    <dgm:pt modelId="{FEE32E5F-0C3C-40B9-B629-155E5FD80383}" type="pres">
      <dgm:prSet presAssocID="{8FB0AE18-68E3-4426-9BE8-E2CEB978B509}" presName="childNode" presStyleLbl="node1" presStyleIdx="4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68C9F-5AD7-40B5-AAA8-3DBE14F6912D}" type="pres">
      <dgm:prSet presAssocID="{8FB0AE18-68E3-4426-9BE8-E2CEB978B509}" presName="aSpace2" presStyleCnt="0"/>
      <dgm:spPr/>
      <dgm:t>
        <a:bodyPr/>
        <a:lstStyle/>
        <a:p>
          <a:endParaRPr lang="ru-RU"/>
        </a:p>
      </dgm:t>
    </dgm:pt>
    <dgm:pt modelId="{71C4C6AA-CA47-4160-B88F-C12C93001DF7}" type="pres">
      <dgm:prSet presAssocID="{4CD69D9D-36C0-4877-B814-CC3F347B6FEF}" presName="childNode" presStyleLbl="node1" presStyleIdx="5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917F46-9738-4296-AB17-C8601DDD73AD}" type="pres">
      <dgm:prSet presAssocID="{4CD69D9D-36C0-4877-B814-CC3F347B6FEF}" presName="aSpace2" presStyleCnt="0"/>
      <dgm:spPr/>
      <dgm:t>
        <a:bodyPr/>
        <a:lstStyle/>
        <a:p>
          <a:endParaRPr lang="ru-RU"/>
        </a:p>
      </dgm:t>
    </dgm:pt>
    <dgm:pt modelId="{FFE2A77E-0F44-4998-AD89-618BA6AC7F29}" type="pres">
      <dgm:prSet presAssocID="{2D321F25-008B-4C56-9BB9-AABC179368FC}" presName="childNode" presStyleLbl="node1" presStyleIdx="6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F38F95-BC01-4C4D-81E8-093AA6D1CE4C}" type="pres">
      <dgm:prSet presAssocID="{2D321F25-008B-4C56-9BB9-AABC179368FC}" presName="aSpace2" presStyleCnt="0"/>
      <dgm:spPr/>
      <dgm:t>
        <a:bodyPr/>
        <a:lstStyle/>
        <a:p>
          <a:endParaRPr lang="ru-RU"/>
        </a:p>
      </dgm:t>
    </dgm:pt>
    <dgm:pt modelId="{B9B63DB6-0E69-44A4-B6C8-61D3E477CE88}" type="pres">
      <dgm:prSet presAssocID="{82D679C3-29C3-4745-9454-3515B9676C1C}" presName="childNode" presStyleLbl="node1" presStyleIdx="7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F7EF3B-85B0-4894-9274-BFEF4652A6E8}" type="pres">
      <dgm:prSet presAssocID="{4EA07311-80BF-4B6B-948B-81084DB0797E}" presName="aSpace" presStyleCnt="0"/>
      <dgm:spPr/>
      <dgm:t>
        <a:bodyPr/>
        <a:lstStyle/>
        <a:p>
          <a:endParaRPr lang="ru-RU"/>
        </a:p>
      </dgm:t>
    </dgm:pt>
    <dgm:pt modelId="{6367727B-22B1-4A87-8880-22BB7CEA8CDC}" type="pres">
      <dgm:prSet presAssocID="{47D6CB7E-23B2-4E71-A708-C1047B7A14AC}" presName="compNode" presStyleCnt="0"/>
      <dgm:spPr/>
      <dgm:t>
        <a:bodyPr/>
        <a:lstStyle/>
        <a:p>
          <a:endParaRPr lang="ru-RU"/>
        </a:p>
      </dgm:t>
    </dgm:pt>
    <dgm:pt modelId="{9D6497E7-E9BC-448F-97C8-2091281BED6A}" type="pres">
      <dgm:prSet presAssocID="{47D6CB7E-23B2-4E71-A708-C1047B7A14AC}" presName="aNode" presStyleLbl="bgShp" presStyleIdx="2" presStyleCnt="3" custScaleX="124422"/>
      <dgm:spPr/>
      <dgm:t>
        <a:bodyPr/>
        <a:lstStyle/>
        <a:p>
          <a:endParaRPr lang="en-US"/>
        </a:p>
      </dgm:t>
    </dgm:pt>
    <dgm:pt modelId="{1456A231-138A-454D-9BE1-2E5EF3DC3774}" type="pres">
      <dgm:prSet presAssocID="{47D6CB7E-23B2-4E71-A708-C1047B7A14AC}" presName="textNode" presStyleLbl="bgShp" presStyleIdx="2" presStyleCnt="3"/>
      <dgm:spPr/>
      <dgm:t>
        <a:bodyPr/>
        <a:lstStyle/>
        <a:p>
          <a:endParaRPr lang="en-US"/>
        </a:p>
      </dgm:t>
    </dgm:pt>
    <dgm:pt modelId="{E5F7D9A1-4DBB-488B-9DFC-599CBD22E4DD}" type="pres">
      <dgm:prSet presAssocID="{47D6CB7E-23B2-4E71-A708-C1047B7A14AC}" presName="compChildNode" presStyleCnt="0"/>
      <dgm:spPr/>
      <dgm:t>
        <a:bodyPr/>
        <a:lstStyle/>
        <a:p>
          <a:endParaRPr lang="ru-RU"/>
        </a:p>
      </dgm:t>
    </dgm:pt>
    <dgm:pt modelId="{68E97943-8F21-4F5D-8AAF-AFED479F60F1}" type="pres">
      <dgm:prSet presAssocID="{47D6CB7E-23B2-4E71-A708-C1047B7A14AC}" presName="theInnerList" presStyleCnt="0"/>
      <dgm:spPr/>
      <dgm:t>
        <a:bodyPr/>
        <a:lstStyle/>
        <a:p>
          <a:endParaRPr lang="ru-RU"/>
        </a:p>
      </dgm:t>
    </dgm:pt>
    <dgm:pt modelId="{5C8B60C3-6003-4F2D-B319-EBCEA744010F}" type="pres">
      <dgm:prSet presAssocID="{95CF07CD-422B-49BB-B2EA-387B7E49C0D4}" presName="child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A05210-AE24-4A09-8C84-59A5F59F9DDC}" type="pres">
      <dgm:prSet presAssocID="{95CF07CD-422B-49BB-B2EA-387B7E49C0D4}" presName="aSpace2" presStyleCnt="0"/>
      <dgm:spPr/>
      <dgm:t>
        <a:bodyPr/>
        <a:lstStyle/>
        <a:p>
          <a:endParaRPr lang="ru-RU"/>
        </a:p>
      </dgm:t>
    </dgm:pt>
    <dgm:pt modelId="{C565C651-AAB3-4BAA-A590-F387B18C89C0}" type="pres">
      <dgm:prSet presAssocID="{CB7452AC-BC35-415D-9CFD-9B9A27A9A06B}" presName="child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76CA2-0E50-4BB7-BF29-9010F8CDF1B3}" type="pres">
      <dgm:prSet presAssocID="{CB7452AC-BC35-415D-9CFD-9B9A27A9A06B}" presName="aSpace2" presStyleCnt="0"/>
      <dgm:spPr/>
      <dgm:t>
        <a:bodyPr/>
        <a:lstStyle/>
        <a:p>
          <a:endParaRPr lang="ru-RU"/>
        </a:p>
      </dgm:t>
    </dgm:pt>
    <dgm:pt modelId="{67BA25DD-6CA9-4DF6-A2A7-3BB0DFC33D16}" type="pres">
      <dgm:prSet presAssocID="{97759262-09E2-4D3C-A995-9AF61B384D31}" presName="childNode" presStyleLbl="node1" presStyleIdx="10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4A6C5-788A-4AA3-B1C0-1EDC6A118609}" type="pres">
      <dgm:prSet presAssocID="{97759262-09E2-4D3C-A995-9AF61B384D31}" presName="aSpace2" presStyleCnt="0"/>
      <dgm:spPr/>
      <dgm:t>
        <a:bodyPr/>
        <a:lstStyle/>
        <a:p>
          <a:endParaRPr lang="ru-RU"/>
        </a:p>
      </dgm:t>
    </dgm:pt>
    <dgm:pt modelId="{FFE18024-1015-4BC3-86CC-EDCC206CBC6C}" type="pres">
      <dgm:prSet presAssocID="{1679F1DC-D9B5-4D78-A349-272AFD637249}" presName="childNode" presStyleLbl="node1" presStyleIdx="11" presStyleCnt="12" custLinFactY="-29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9214A8-BCC6-424C-A206-0A4AD406513D}" srcId="{3DDCBAF4-D2B6-4582-93A2-4BA722950398}" destId="{47D6CB7E-23B2-4E71-A708-C1047B7A14AC}" srcOrd="2" destOrd="0" parTransId="{4BC287EC-B161-40AA-A02D-E56A7C2D848D}" sibTransId="{9EBA0F84-25C3-4C06-A385-6657B8E1A611}"/>
    <dgm:cxn modelId="{42C75192-973F-A742-9282-E6BC086E75F5}" type="presOf" srcId="{47D6CB7E-23B2-4E71-A708-C1047B7A14AC}" destId="{9D6497E7-E9BC-448F-97C8-2091281BED6A}" srcOrd="0" destOrd="0" presId="urn:microsoft.com/office/officeart/2005/8/layout/lProcess2"/>
    <dgm:cxn modelId="{F0C8CEF4-F47F-1644-8D02-56663DB00945}" type="presOf" srcId="{99B8C57C-2CC7-4C78-8B12-0E89A4EEEBBC}" destId="{978ED644-3281-48A0-B7D2-93805968CD69}" srcOrd="0" destOrd="0" presId="urn:microsoft.com/office/officeart/2005/8/layout/lProcess2"/>
    <dgm:cxn modelId="{218C3EE4-F3CF-754F-A59F-93D8C8B3F4DE}" type="presOf" srcId="{1679F1DC-D9B5-4D78-A349-272AFD637249}" destId="{FFE18024-1015-4BC3-86CC-EDCC206CBC6C}" srcOrd="0" destOrd="0" presId="urn:microsoft.com/office/officeart/2005/8/layout/lProcess2"/>
    <dgm:cxn modelId="{8C653835-8EC1-074E-A412-E6D16AE54E51}" type="presOf" srcId="{F06D82DC-C864-4166-9E92-2962D901BF3F}" destId="{5EE63B39-61A6-46F7-83E3-D9A966EA8A8F}" srcOrd="0" destOrd="0" presId="urn:microsoft.com/office/officeart/2005/8/layout/lProcess2"/>
    <dgm:cxn modelId="{868012C0-22A0-0442-9F65-3EB5B4D0B95F}" type="presOf" srcId="{99B8C57C-2CC7-4C78-8B12-0E89A4EEEBBC}" destId="{63024DD4-C96A-40D8-A8B7-72B68C5BCC67}" srcOrd="1" destOrd="0" presId="urn:microsoft.com/office/officeart/2005/8/layout/lProcess2"/>
    <dgm:cxn modelId="{20AF5617-F459-B842-A0B5-A38D2A90A67B}" type="presOf" srcId="{4EA07311-80BF-4B6B-948B-81084DB0797E}" destId="{7E87AC9C-FD07-4527-A511-2755BCAD256B}" srcOrd="1" destOrd="0" presId="urn:microsoft.com/office/officeart/2005/8/layout/lProcess2"/>
    <dgm:cxn modelId="{3B26AF57-88DC-3C47-8329-6A66CD2EFD1D}" type="presOf" srcId="{95CF07CD-422B-49BB-B2EA-387B7E49C0D4}" destId="{5C8B60C3-6003-4F2D-B319-EBCEA744010F}" srcOrd="0" destOrd="0" presId="urn:microsoft.com/office/officeart/2005/8/layout/lProcess2"/>
    <dgm:cxn modelId="{1550F256-961E-421E-9B6E-A6A2D7C8A341}" srcId="{99B8C57C-2CC7-4C78-8B12-0E89A4EEEBBC}" destId="{F06D82DC-C864-4166-9E92-2962D901BF3F}" srcOrd="1" destOrd="0" parTransId="{296443A5-4060-4AAB-917F-CEBFAA61750E}" sibTransId="{E8857A71-A62C-4782-A164-44DE99E466F5}"/>
    <dgm:cxn modelId="{30B14D27-B3C9-45D8-A0BB-291BE11BE3E3}" srcId="{47D6CB7E-23B2-4E71-A708-C1047B7A14AC}" destId="{CB7452AC-BC35-415D-9CFD-9B9A27A9A06B}" srcOrd="1" destOrd="0" parTransId="{864BF9CC-095A-439A-9C59-EE795297A788}" sibTransId="{4283A196-0EE0-4566-9C91-5972722CCA31}"/>
    <dgm:cxn modelId="{091BBB7A-2447-4D89-A3ED-9C2A67B3518C}" srcId="{4EA07311-80BF-4B6B-948B-81084DB0797E}" destId="{2D321F25-008B-4C56-9BB9-AABC179368FC}" srcOrd="2" destOrd="0" parTransId="{41F80227-CE08-4F24-B8D5-86FA77C45802}" sibTransId="{6EC4F936-D99A-4D5C-B7EF-EC97E384846A}"/>
    <dgm:cxn modelId="{369E1D6F-DE93-4BAE-B2E6-210CBB1E324B}" srcId="{4EA07311-80BF-4B6B-948B-81084DB0797E}" destId="{8FB0AE18-68E3-4426-9BE8-E2CEB978B509}" srcOrd="0" destOrd="0" parTransId="{86B548C3-2AA8-44CD-9809-45BB667057BE}" sibTransId="{31A3B6E5-C2E9-451D-A291-4C6B483C760E}"/>
    <dgm:cxn modelId="{FA0FE531-D91C-1B4E-A7C9-2F17C71DDF2B}" type="presOf" srcId="{3DDCBAF4-D2B6-4582-93A2-4BA722950398}" destId="{7EB5BEE5-8271-43CD-9482-1CC5007995C1}" srcOrd="0" destOrd="0" presId="urn:microsoft.com/office/officeart/2005/8/layout/lProcess2"/>
    <dgm:cxn modelId="{F5D1D4CC-057F-4342-B4F5-0BF34E2194E8}" srcId="{47D6CB7E-23B2-4E71-A708-C1047B7A14AC}" destId="{97759262-09E2-4D3C-A995-9AF61B384D31}" srcOrd="2" destOrd="0" parTransId="{A2526848-F763-4200-B1A2-BE8559A76FFC}" sibTransId="{7957D406-E0D7-4448-9AAB-C12C80A20DB8}"/>
    <dgm:cxn modelId="{844FCDF8-FC9D-49D9-99CD-8CFE344889D7}" srcId="{99B8C57C-2CC7-4C78-8B12-0E89A4EEEBBC}" destId="{B22EF43A-A97F-46AF-AF6D-A5BAD0752C2C}" srcOrd="2" destOrd="0" parTransId="{C9499317-9DBA-4B9C-8E6E-CFDD9E777D02}" sibTransId="{26046D1E-3B55-4933-BFB5-221CA585235C}"/>
    <dgm:cxn modelId="{3FAA4774-7824-604E-841E-8AB487F5403C}" type="presOf" srcId="{15758E9D-AC46-487B-8AC9-15F8927E9484}" destId="{DDA0D04F-12B3-4FEE-A3B8-EACC3232AAA0}" srcOrd="0" destOrd="0" presId="urn:microsoft.com/office/officeart/2005/8/layout/lProcess2"/>
    <dgm:cxn modelId="{62626133-9EB1-3247-AE1B-404F9AD494BC}" type="presOf" srcId="{4CD69D9D-36C0-4877-B814-CC3F347B6FEF}" destId="{71C4C6AA-CA47-4160-B88F-C12C93001DF7}" srcOrd="0" destOrd="0" presId="urn:microsoft.com/office/officeart/2005/8/layout/lProcess2"/>
    <dgm:cxn modelId="{F71CF00F-BAAC-0740-9659-5E2C2069F7F2}" type="presOf" srcId="{97759262-09E2-4D3C-A995-9AF61B384D31}" destId="{67BA25DD-6CA9-4DF6-A2A7-3BB0DFC33D16}" srcOrd="0" destOrd="0" presId="urn:microsoft.com/office/officeart/2005/8/layout/lProcess2"/>
    <dgm:cxn modelId="{65AF455D-F0B3-B149-A410-37C9137FD0A1}" type="presOf" srcId="{82D679C3-29C3-4745-9454-3515B9676C1C}" destId="{B9B63DB6-0E69-44A4-B6C8-61D3E477CE88}" srcOrd="0" destOrd="0" presId="urn:microsoft.com/office/officeart/2005/8/layout/lProcess2"/>
    <dgm:cxn modelId="{9A710238-0E84-4E92-B666-DA1A3FE202C8}" srcId="{47D6CB7E-23B2-4E71-A708-C1047B7A14AC}" destId="{95CF07CD-422B-49BB-B2EA-387B7E49C0D4}" srcOrd="0" destOrd="0" parTransId="{E6F59AC8-4361-4A6D-8A7B-D923EA0F82ED}" sibTransId="{8A8E294D-CC71-4DD1-B81D-8CDA01CA03D6}"/>
    <dgm:cxn modelId="{8272BFC2-0679-3F46-947E-FD8C385677D2}" type="presOf" srcId="{B22EF43A-A97F-46AF-AF6D-A5BAD0752C2C}" destId="{96832749-B5A1-4D7E-ABDE-F9060993E2C1}" srcOrd="0" destOrd="0" presId="urn:microsoft.com/office/officeart/2005/8/layout/lProcess2"/>
    <dgm:cxn modelId="{F85E83A9-935A-4148-9E19-A564BBA917BD}" type="presOf" srcId="{5EC8F9BE-4B13-465F-86E3-009A4EA1CE12}" destId="{86B16B5A-F931-4394-A2E5-0AAD923F41CD}" srcOrd="0" destOrd="0" presId="urn:microsoft.com/office/officeart/2005/8/layout/lProcess2"/>
    <dgm:cxn modelId="{3F60695F-8CAD-4E6E-956F-B4252F272551}" srcId="{47D6CB7E-23B2-4E71-A708-C1047B7A14AC}" destId="{1679F1DC-D9B5-4D78-A349-272AFD637249}" srcOrd="3" destOrd="0" parTransId="{C4C2A0A8-4B0E-4FE4-9B2A-3CC5E17CC3D5}" sibTransId="{EC00FFAC-7664-4EFB-9B30-D4036A1C3032}"/>
    <dgm:cxn modelId="{8B521D20-15B5-4889-9C38-94C8F36655F2}" srcId="{3DDCBAF4-D2B6-4582-93A2-4BA722950398}" destId="{99B8C57C-2CC7-4C78-8B12-0E89A4EEEBBC}" srcOrd="0" destOrd="0" parTransId="{441A6724-66AD-4FD4-91DA-3E5CAE76CF0F}" sibTransId="{5182B925-7F4D-4073-9BB8-79AC5136FA9F}"/>
    <dgm:cxn modelId="{A8BC7AFC-34F0-444A-81E0-975651BF212C}" type="presOf" srcId="{2D321F25-008B-4C56-9BB9-AABC179368FC}" destId="{FFE2A77E-0F44-4998-AD89-618BA6AC7F29}" srcOrd="0" destOrd="0" presId="urn:microsoft.com/office/officeart/2005/8/layout/lProcess2"/>
    <dgm:cxn modelId="{DBCAFF98-0436-5A4E-BB5F-36A6390EF405}" type="presOf" srcId="{4EA07311-80BF-4B6B-948B-81084DB0797E}" destId="{07931070-63FC-4DF2-B2B9-2C8D9A98DFDA}" srcOrd="0" destOrd="0" presId="urn:microsoft.com/office/officeart/2005/8/layout/lProcess2"/>
    <dgm:cxn modelId="{5002E42B-BB8D-DD43-88DF-37A954C5AE8B}" type="presOf" srcId="{47D6CB7E-23B2-4E71-A708-C1047B7A14AC}" destId="{1456A231-138A-454D-9BE1-2E5EF3DC3774}" srcOrd="1" destOrd="0" presId="urn:microsoft.com/office/officeart/2005/8/layout/lProcess2"/>
    <dgm:cxn modelId="{E232A3A7-5E7D-004A-B0D2-D72361678C11}" type="presOf" srcId="{CB7452AC-BC35-415D-9CFD-9B9A27A9A06B}" destId="{C565C651-AAB3-4BAA-A590-F387B18C89C0}" srcOrd="0" destOrd="0" presId="urn:microsoft.com/office/officeart/2005/8/layout/lProcess2"/>
    <dgm:cxn modelId="{75C64744-CED3-4E05-8294-B263FC3C5BA7}" srcId="{99B8C57C-2CC7-4C78-8B12-0E89A4EEEBBC}" destId="{5EC8F9BE-4B13-465F-86E3-009A4EA1CE12}" srcOrd="0" destOrd="0" parTransId="{86BC9482-403A-4B0F-807C-C527ABE0F1C8}" sibTransId="{744850BC-B097-4A20-85F7-EEC7609934AE}"/>
    <dgm:cxn modelId="{A038FB8E-6ED6-4D6F-871A-72ABAF8D581C}" srcId="{99B8C57C-2CC7-4C78-8B12-0E89A4EEEBBC}" destId="{15758E9D-AC46-487B-8AC9-15F8927E9484}" srcOrd="3" destOrd="0" parTransId="{AC6C3EDA-772C-4676-8757-941CCCD0EC0A}" sibTransId="{9A297159-B748-4AEF-956F-74059852AE54}"/>
    <dgm:cxn modelId="{EA4EBE7E-42B1-AC4D-86F6-BD9943B06907}" type="presOf" srcId="{8FB0AE18-68E3-4426-9BE8-E2CEB978B509}" destId="{FEE32E5F-0C3C-40B9-B629-155E5FD80383}" srcOrd="0" destOrd="0" presId="urn:microsoft.com/office/officeart/2005/8/layout/lProcess2"/>
    <dgm:cxn modelId="{1A8C4148-8514-488C-8629-86D589807E61}" srcId="{3DDCBAF4-D2B6-4582-93A2-4BA722950398}" destId="{4EA07311-80BF-4B6B-948B-81084DB0797E}" srcOrd="1" destOrd="0" parTransId="{6FAFAF32-CAA8-4083-A822-93E2C68F9E52}" sibTransId="{7E2F79D8-8835-4279-B8ED-575E1EA49D84}"/>
    <dgm:cxn modelId="{3ADB250F-10D2-4ACD-BE96-403EFEC988DF}" srcId="{4EA07311-80BF-4B6B-948B-81084DB0797E}" destId="{82D679C3-29C3-4745-9454-3515B9676C1C}" srcOrd="3" destOrd="0" parTransId="{8C292B04-1AEF-44AC-98E4-26537DAE4A38}" sibTransId="{8101274C-7761-4E12-B56A-5CEA08B631F4}"/>
    <dgm:cxn modelId="{F6214549-ED9B-4647-9156-671FA21438B8}" srcId="{4EA07311-80BF-4B6B-948B-81084DB0797E}" destId="{4CD69D9D-36C0-4877-B814-CC3F347B6FEF}" srcOrd="1" destOrd="0" parTransId="{199D8168-CFF9-4FAC-B726-2F3951AE4192}" sibTransId="{C5035C56-5317-4E92-8C6F-E4A24D770056}"/>
    <dgm:cxn modelId="{6D8023C6-B0B4-2744-B056-542B8E917A47}" type="presParOf" srcId="{7EB5BEE5-8271-43CD-9482-1CC5007995C1}" destId="{2BAEC99B-E7EC-47E6-AD69-0C85D7F60CAC}" srcOrd="0" destOrd="0" presId="urn:microsoft.com/office/officeart/2005/8/layout/lProcess2"/>
    <dgm:cxn modelId="{400388BF-BD94-B347-82DD-BDC34A33A347}" type="presParOf" srcId="{2BAEC99B-E7EC-47E6-AD69-0C85D7F60CAC}" destId="{978ED644-3281-48A0-B7D2-93805968CD69}" srcOrd="0" destOrd="0" presId="urn:microsoft.com/office/officeart/2005/8/layout/lProcess2"/>
    <dgm:cxn modelId="{FB63CC11-6409-704B-A5FE-2E0AAB368B84}" type="presParOf" srcId="{2BAEC99B-E7EC-47E6-AD69-0C85D7F60CAC}" destId="{63024DD4-C96A-40D8-A8B7-72B68C5BCC67}" srcOrd="1" destOrd="0" presId="urn:microsoft.com/office/officeart/2005/8/layout/lProcess2"/>
    <dgm:cxn modelId="{E43FFD15-171D-954B-88F3-C3C7E2FA6EB5}" type="presParOf" srcId="{2BAEC99B-E7EC-47E6-AD69-0C85D7F60CAC}" destId="{E9317C93-0266-44CA-835E-EDFCDD0BA71E}" srcOrd="2" destOrd="0" presId="urn:microsoft.com/office/officeart/2005/8/layout/lProcess2"/>
    <dgm:cxn modelId="{AD36B615-A3EB-BE49-AB75-8F901346FAD0}" type="presParOf" srcId="{E9317C93-0266-44CA-835E-EDFCDD0BA71E}" destId="{1C312CEE-BA8A-493D-9760-E5932E6B32A9}" srcOrd="0" destOrd="0" presId="urn:microsoft.com/office/officeart/2005/8/layout/lProcess2"/>
    <dgm:cxn modelId="{B2AB1251-1E94-4B4A-A4DC-4A3DD4975FDD}" type="presParOf" srcId="{1C312CEE-BA8A-493D-9760-E5932E6B32A9}" destId="{86B16B5A-F931-4394-A2E5-0AAD923F41CD}" srcOrd="0" destOrd="0" presId="urn:microsoft.com/office/officeart/2005/8/layout/lProcess2"/>
    <dgm:cxn modelId="{A8C6E4C7-2E21-0B4B-8E4F-5C9F67564B2D}" type="presParOf" srcId="{1C312CEE-BA8A-493D-9760-E5932E6B32A9}" destId="{231599BF-959E-4F0A-8BF3-535D6ECA3651}" srcOrd="1" destOrd="0" presId="urn:microsoft.com/office/officeart/2005/8/layout/lProcess2"/>
    <dgm:cxn modelId="{CEFF4CAC-57C8-F44E-A2EC-75F6A1FAA7CE}" type="presParOf" srcId="{1C312CEE-BA8A-493D-9760-E5932E6B32A9}" destId="{5EE63B39-61A6-46F7-83E3-D9A966EA8A8F}" srcOrd="2" destOrd="0" presId="urn:microsoft.com/office/officeart/2005/8/layout/lProcess2"/>
    <dgm:cxn modelId="{65BA5B93-936D-C24A-BF31-2227C7BA29BF}" type="presParOf" srcId="{1C312CEE-BA8A-493D-9760-E5932E6B32A9}" destId="{61DEBDEE-EE92-42EB-96C2-F3739FFCAF09}" srcOrd="3" destOrd="0" presId="urn:microsoft.com/office/officeart/2005/8/layout/lProcess2"/>
    <dgm:cxn modelId="{F9184BDD-1D3B-E44C-A9D2-AFA50592020C}" type="presParOf" srcId="{1C312CEE-BA8A-493D-9760-E5932E6B32A9}" destId="{96832749-B5A1-4D7E-ABDE-F9060993E2C1}" srcOrd="4" destOrd="0" presId="urn:microsoft.com/office/officeart/2005/8/layout/lProcess2"/>
    <dgm:cxn modelId="{F4EF7040-85CE-F14A-A26D-759A8A7C7BF7}" type="presParOf" srcId="{1C312CEE-BA8A-493D-9760-E5932E6B32A9}" destId="{F45ED83D-1A27-4636-A099-F08EEE9F031D}" srcOrd="5" destOrd="0" presId="urn:microsoft.com/office/officeart/2005/8/layout/lProcess2"/>
    <dgm:cxn modelId="{BBDA2166-F843-6242-BD08-8C8CA3725278}" type="presParOf" srcId="{1C312CEE-BA8A-493D-9760-E5932E6B32A9}" destId="{DDA0D04F-12B3-4FEE-A3B8-EACC3232AAA0}" srcOrd="6" destOrd="0" presId="urn:microsoft.com/office/officeart/2005/8/layout/lProcess2"/>
    <dgm:cxn modelId="{021D98C1-DCFF-5641-836E-F37DA3568DA7}" type="presParOf" srcId="{7EB5BEE5-8271-43CD-9482-1CC5007995C1}" destId="{529A02A8-FBE5-4E03-ADD4-A87D48706B05}" srcOrd="1" destOrd="0" presId="urn:microsoft.com/office/officeart/2005/8/layout/lProcess2"/>
    <dgm:cxn modelId="{1E3A5D2C-1FD2-D646-BEDC-F5CC8E4F4DE7}" type="presParOf" srcId="{7EB5BEE5-8271-43CD-9482-1CC5007995C1}" destId="{9894E1AC-04D3-4CE1-91D4-B2EF4C2C22EB}" srcOrd="2" destOrd="0" presId="urn:microsoft.com/office/officeart/2005/8/layout/lProcess2"/>
    <dgm:cxn modelId="{79074B9C-3D8C-D143-88DC-7C56A958E03B}" type="presParOf" srcId="{9894E1AC-04D3-4CE1-91D4-B2EF4C2C22EB}" destId="{07931070-63FC-4DF2-B2B9-2C8D9A98DFDA}" srcOrd="0" destOrd="0" presId="urn:microsoft.com/office/officeart/2005/8/layout/lProcess2"/>
    <dgm:cxn modelId="{2784B5CA-3E82-CF4E-A6EC-BA31CB0358CA}" type="presParOf" srcId="{9894E1AC-04D3-4CE1-91D4-B2EF4C2C22EB}" destId="{7E87AC9C-FD07-4527-A511-2755BCAD256B}" srcOrd="1" destOrd="0" presId="urn:microsoft.com/office/officeart/2005/8/layout/lProcess2"/>
    <dgm:cxn modelId="{A575CD5A-03AD-D04B-B2FB-EBFF8CA37BD2}" type="presParOf" srcId="{9894E1AC-04D3-4CE1-91D4-B2EF4C2C22EB}" destId="{CFF4A76B-5FE2-49A9-96DC-5E450AF7BD72}" srcOrd="2" destOrd="0" presId="urn:microsoft.com/office/officeart/2005/8/layout/lProcess2"/>
    <dgm:cxn modelId="{52540614-015C-8342-8E1C-32C915BAB806}" type="presParOf" srcId="{CFF4A76B-5FE2-49A9-96DC-5E450AF7BD72}" destId="{0214435D-40A0-4A53-9FCD-59ABEBD0BBED}" srcOrd="0" destOrd="0" presId="urn:microsoft.com/office/officeart/2005/8/layout/lProcess2"/>
    <dgm:cxn modelId="{0DAFE562-BD3B-F246-AD77-3ED9EC2BD471}" type="presParOf" srcId="{0214435D-40A0-4A53-9FCD-59ABEBD0BBED}" destId="{FEE32E5F-0C3C-40B9-B629-155E5FD80383}" srcOrd="0" destOrd="0" presId="urn:microsoft.com/office/officeart/2005/8/layout/lProcess2"/>
    <dgm:cxn modelId="{FFE76C0A-7E60-5341-9647-9BF5CCC9B85F}" type="presParOf" srcId="{0214435D-40A0-4A53-9FCD-59ABEBD0BBED}" destId="{2EB68C9F-5AD7-40B5-AAA8-3DBE14F6912D}" srcOrd="1" destOrd="0" presId="urn:microsoft.com/office/officeart/2005/8/layout/lProcess2"/>
    <dgm:cxn modelId="{4C123270-FF3A-084F-A5EA-306B0D116CA8}" type="presParOf" srcId="{0214435D-40A0-4A53-9FCD-59ABEBD0BBED}" destId="{71C4C6AA-CA47-4160-B88F-C12C93001DF7}" srcOrd="2" destOrd="0" presId="urn:microsoft.com/office/officeart/2005/8/layout/lProcess2"/>
    <dgm:cxn modelId="{AB70BCB4-C13C-AA42-98AB-1ED69AAD8CCE}" type="presParOf" srcId="{0214435D-40A0-4A53-9FCD-59ABEBD0BBED}" destId="{EC917F46-9738-4296-AB17-C8601DDD73AD}" srcOrd="3" destOrd="0" presId="urn:microsoft.com/office/officeart/2005/8/layout/lProcess2"/>
    <dgm:cxn modelId="{0F43BA03-D934-884E-8E89-DB061AFF4A74}" type="presParOf" srcId="{0214435D-40A0-4A53-9FCD-59ABEBD0BBED}" destId="{FFE2A77E-0F44-4998-AD89-618BA6AC7F29}" srcOrd="4" destOrd="0" presId="urn:microsoft.com/office/officeart/2005/8/layout/lProcess2"/>
    <dgm:cxn modelId="{3856983D-8CFE-C247-A97E-7D2113FB8BA4}" type="presParOf" srcId="{0214435D-40A0-4A53-9FCD-59ABEBD0BBED}" destId="{0AF38F95-BC01-4C4D-81E8-093AA6D1CE4C}" srcOrd="5" destOrd="0" presId="urn:microsoft.com/office/officeart/2005/8/layout/lProcess2"/>
    <dgm:cxn modelId="{6008A359-2DF7-4E42-BD1E-68B0F93FB475}" type="presParOf" srcId="{0214435D-40A0-4A53-9FCD-59ABEBD0BBED}" destId="{B9B63DB6-0E69-44A4-B6C8-61D3E477CE88}" srcOrd="6" destOrd="0" presId="urn:microsoft.com/office/officeart/2005/8/layout/lProcess2"/>
    <dgm:cxn modelId="{8BBA2EA9-AB28-2A44-A849-D8BD7B95F0AC}" type="presParOf" srcId="{7EB5BEE5-8271-43CD-9482-1CC5007995C1}" destId="{E9F7EF3B-85B0-4894-9274-BFEF4652A6E8}" srcOrd="3" destOrd="0" presId="urn:microsoft.com/office/officeart/2005/8/layout/lProcess2"/>
    <dgm:cxn modelId="{343B295F-C427-864D-84E9-FB8D3A5F2C2B}" type="presParOf" srcId="{7EB5BEE5-8271-43CD-9482-1CC5007995C1}" destId="{6367727B-22B1-4A87-8880-22BB7CEA8CDC}" srcOrd="4" destOrd="0" presId="urn:microsoft.com/office/officeart/2005/8/layout/lProcess2"/>
    <dgm:cxn modelId="{E48561B8-FC2E-2643-9839-5B922687A0B5}" type="presParOf" srcId="{6367727B-22B1-4A87-8880-22BB7CEA8CDC}" destId="{9D6497E7-E9BC-448F-97C8-2091281BED6A}" srcOrd="0" destOrd="0" presId="urn:microsoft.com/office/officeart/2005/8/layout/lProcess2"/>
    <dgm:cxn modelId="{528DC1B5-6A8E-9E42-824A-DE44797C8E60}" type="presParOf" srcId="{6367727B-22B1-4A87-8880-22BB7CEA8CDC}" destId="{1456A231-138A-454D-9BE1-2E5EF3DC3774}" srcOrd="1" destOrd="0" presId="urn:microsoft.com/office/officeart/2005/8/layout/lProcess2"/>
    <dgm:cxn modelId="{638C2BC0-BA56-A64C-91C2-CF0B3B88BB8E}" type="presParOf" srcId="{6367727B-22B1-4A87-8880-22BB7CEA8CDC}" destId="{E5F7D9A1-4DBB-488B-9DFC-599CBD22E4DD}" srcOrd="2" destOrd="0" presId="urn:microsoft.com/office/officeart/2005/8/layout/lProcess2"/>
    <dgm:cxn modelId="{82AFC94A-E7F0-B742-8034-8C7AA2AEFE9B}" type="presParOf" srcId="{E5F7D9A1-4DBB-488B-9DFC-599CBD22E4DD}" destId="{68E97943-8F21-4F5D-8AAF-AFED479F60F1}" srcOrd="0" destOrd="0" presId="urn:microsoft.com/office/officeart/2005/8/layout/lProcess2"/>
    <dgm:cxn modelId="{EE51733F-229C-054A-A73D-7E8D9C2E2647}" type="presParOf" srcId="{68E97943-8F21-4F5D-8AAF-AFED479F60F1}" destId="{5C8B60C3-6003-4F2D-B319-EBCEA744010F}" srcOrd="0" destOrd="0" presId="urn:microsoft.com/office/officeart/2005/8/layout/lProcess2"/>
    <dgm:cxn modelId="{0B8217C8-29BD-CC49-8BA0-932AE8DF4A43}" type="presParOf" srcId="{68E97943-8F21-4F5D-8AAF-AFED479F60F1}" destId="{93A05210-AE24-4A09-8C84-59A5F59F9DDC}" srcOrd="1" destOrd="0" presId="urn:microsoft.com/office/officeart/2005/8/layout/lProcess2"/>
    <dgm:cxn modelId="{F3703B65-2444-3A4F-9D55-FEF9B91680A2}" type="presParOf" srcId="{68E97943-8F21-4F5D-8AAF-AFED479F60F1}" destId="{C565C651-AAB3-4BAA-A590-F387B18C89C0}" srcOrd="2" destOrd="0" presId="urn:microsoft.com/office/officeart/2005/8/layout/lProcess2"/>
    <dgm:cxn modelId="{8A0666AF-763F-9944-A095-4EC3CB198D02}" type="presParOf" srcId="{68E97943-8F21-4F5D-8AAF-AFED479F60F1}" destId="{BCA76CA2-0E50-4BB7-BF29-9010F8CDF1B3}" srcOrd="3" destOrd="0" presId="urn:microsoft.com/office/officeart/2005/8/layout/lProcess2"/>
    <dgm:cxn modelId="{4B15F5BD-16E4-1C40-A1C7-848CC947A96B}" type="presParOf" srcId="{68E97943-8F21-4F5D-8AAF-AFED479F60F1}" destId="{67BA25DD-6CA9-4DF6-A2A7-3BB0DFC33D16}" srcOrd="4" destOrd="0" presId="urn:microsoft.com/office/officeart/2005/8/layout/lProcess2"/>
    <dgm:cxn modelId="{87E8E6B2-CAF2-6F43-82CF-A690C85B9583}" type="presParOf" srcId="{68E97943-8F21-4F5D-8AAF-AFED479F60F1}" destId="{31D4A6C5-788A-4AA3-B1C0-1EDC6A118609}" srcOrd="5" destOrd="0" presId="urn:microsoft.com/office/officeart/2005/8/layout/lProcess2"/>
    <dgm:cxn modelId="{9113AEAB-4D41-B845-B674-6FC71C8CCA75}" type="presParOf" srcId="{68E97943-8F21-4F5D-8AAF-AFED479F60F1}" destId="{FFE18024-1015-4BC3-86CC-EDCC206CBC6C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8ED644-3281-48A0-B7D2-93805968CD69}">
      <dsp:nvSpPr>
        <dsp:cNvPr id="0" name=""/>
        <dsp:cNvSpPr/>
      </dsp:nvSpPr>
      <dsp:spPr>
        <a:xfrm>
          <a:off x="3052" y="0"/>
          <a:ext cx="2863979" cy="4529570"/>
        </a:xfrm>
        <a:prstGeom prst="roundRect">
          <a:avLst>
            <a:gd name="adj" fmla="val 10000"/>
          </a:avLst>
        </a:prstGeom>
        <a:solidFill>
          <a:srgbClr val="32597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baseline="0" dirty="0" smtClean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Cisco</a:t>
          </a:r>
          <a:endParaRPr lang="ru-RU" sz="2400" kern="1200" dirty="0">
            <a:solidFill>
              <a:schemeClr val="bg1">
                <a:lumMod val="9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52" y="0"/>
        <a:ext cx="2863979" cy="1358871"/>
      </dsp:txXfrm>
    </dsp:sp>
    <dsp:sp modelId="{86B16B5A-F931-4394-A2E5-0AAD923F41CD}">
      <dsp:nvSpPr>
        <dsp:cNvPr id="0" name=""/>
        <dsp:cNvSpPr/>
      </dsp:nvSpPr>
      <dsp:spPr>
        <a:xfrm>
          <a:off x="289450" y="1255530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32665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8777" y="1274857"/>
        <a:ext cx="2252529" cy="621207"/>
      </dsp:txXfrm>
    </dsp:sp>
    <dsp:sp modelId="{5EE63B39-61A6-46F7-83E3-D9A966EA8A8F}">
      <dsp:nvSpPr>
        <dsp:cNvPr id="0" name=""/>
        <dsp:cNvSpPr/>
      </dsp:nvSpPr>
      <dsp:spPr>
        <a:xfrm>
          <a:off x="289450" y="2016910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250-300 новых сигнатур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8777" y="2036237"/>
        <a:ext cx="2252529" cy="621207"/>
      </dsp:txXfrm>
    </dsp:sp>
    <dsp:sp modelId="{96832749-B5A1-4D7E-ABDE-F9060993E2C1}">
      <dsp:nvSpPr>
        <dsp:cNvPr id="0" name=""/>
        <dsp:cNvSpPr/>
      </dsp:nvSpPr>
      <dsp:spPr>
        <a:xfrm>
          <a:off x="289450" y="2778289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ZeroDay </a:t>
          </a: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сигнатуры</a:t>
          </a:r>
          <a:endParaRPr lang="ru-RU" sz="1400" kern="1200" baseline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8777" y="2797616"/>
        <a:ext cx="2252529" cy="621207"/>
      </dsp:txXfrm>
    </dsp:sp>
    <dsp:sp modelId="{DDA0D04F-12B3-4FEE-A3B8-EACC3232AAA0}">
      <dsp:nvSpPr>
        <dsp:cNvPr id="0" name=""/>
        <dsp:cNvSpPr/>
      </dsp:nvSpPr>
      <dsp:spPr>
        <a:xfrm>
          <a:off x="289450" y="3539668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Страна происхождения - США</a:t>
          </a:r>
          <a:endParaRPr lang="ru-RU" sz="11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8777" y="3558995"/>
        <a:ext cx="2252529" cy="621207"/>
      </dsp:txXfrm>
    </dsp:sp>
    <dsp:sp modelId="{07931070-63FC-4DF2-B2B9-2C8D9A98DFDA}">
      <dsp:nvSpPr>
        <dsp:cNvPr id="0" name=""/>
        <dsp:cNvSpPr/>
      </dsp:nvSpPr>
      <dsp:spPr>
        <a:xfrm>
          <a:off x="3081830" y="0"/>
          <a:ext cx="2863979" cy="4529570"/>
        </a:xfrm>
        <a:prstGeom prst="roundRect">
          <a:avLst>
            <a:gd name="adj" fmla="val 10000"/>
          </a:avLst>
        </a:prstGeom>
        <a:solidFill>
          <a:srgbClr val="32597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baseline="0" dirty="0" smtClean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ET</a:t>
          </a:r>
          <a:endParaRPr lang="ru-RU" sz="2400" kern="1200" dirty="0">
            <a:solidFill>
              <a:schemeClr val="bg1">
                <a:lumMod val="9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81830" y="0"/>
        <a:ext cx="2863979" cy="1358871"/>
      </dsp:txXfrm>
    </dsp:sp>
    <dsp:sp modelId="{FEE32E5F-0C3C-40B9-B629-155E5FD80383}">
      <dsp:nvSpPr>
        <dsp:cNvPr id="0" name=""/>
        <dsp:cNvSpPr/>
      </dsp:nvSpPr>
      <dsp:spPr>
        <a:xfrm>
          <a:off x="3368228" y="1255530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30034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387555" y="1274857"/>
        <a:ext cx="2252529" cy="621207"/>
      </dsp:txXfrm>
    </dsp:sp>
    <dsp:sp modelId="{71C4C6AA-CA47-4160-B88F-C12C93001DF7}">
      <dsp:nvSpPr>
        <dsp:cNvPr id="0" name=""/>
        <dsp:cNvSpPr/>
      </dsp:nvSpPr>
      <dsp:spPr>
        <a:xfrm>
          <a:off x="3368228" y="2016910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300-400 новых сигнатур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387555" y="2036237"/>
        <a:ext cx="2252529" cy="621207"/>
      </dsp:txXfrm>
    </dsp:sp>
    <dsp:sp modelId="{FFE2A77E-0F44-4998-AD89-618BA6AC7F29}">
      <dsp:nvSpPr>
        <dsp:cNvPr id="0" name=""/>
        <dsp:cNvSpPr/>
      </dsp:nvSpPr>
      <dsp:spPr>
        <a:xfrm>
          <a:off x="3368228" y="2778289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ZeroDay </a:t>
          </a: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сигнатуры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387555" y="2797616"/>
        <a:ext cx="2252529" cy="621207"/>
      </dsp:txXfrm>
    </dsp:sp>
    <dsp:sp modelId="{B9B63DB6-0E69-44A4-B6C8-61D3E477CE88}">
      <dsp:nvSpPr>
        <dsp:cNvPr id="0" name=""/>
        <dsp:cNvSpPr/>
      </dsp:nvSpPr>
      <dsp:spPr>
        <a:xfrm>
          <a:off x="3368228" y="3539668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Страна происхождения - США</a:t>
          </a:r>
          <a:endParaRPr lang="ru-RU" sz="11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387555" y="3558995"/>
        <a:ext cx="2252529" cy="621207"/>
      </dsp:txXfrm>
    </dsp:sp>
    <dsp:sp modelId="{9D6497E7-E9BC-448F-97C8-2091281BED6A}">
      <dsp:nvSpPr>
        <dsp:cNvPr id="0" name=""/>
        <dsp:cNvSpPr/>
      </dsp:nvSpPr>
      <dsp:spPr>
        <a:xfrm>
          <a:off x="6160608" y="0"/>
          <a:ext cx="3563420" cy="4529570"/>
        </a:xfrm>
        <a:prstGeom prst="roundRect">
          <a:avLst>
            <a:gd name="adj" fmla="val 10000"/>
          </a:avLst>
        </a:prstGeom>
        <a:solidFill>
          <a:srgbClr val="32597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Advanced Monitoring</a:t>
          </a:r>
          <a:endParaRPr lang="ru-RU" sz="2400" kern="1200" dirty="0">
            <a:solidFill>
              <a:schemeClr val="bg1">
                <a:lumMod val="95000"/>
              </a:schemeClr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160608" y="0"/>
        <a:ext cx="3563420" cy="1358871"/>
      </dsp:txXfrm>
    </dsp:sp>
    <dsp:sp modelId="{5C8B60C3-6003-4F2D-B319-EBCEA744010F}">
      <dsp:nvSpPr>
        <dsp:cNvPr id="0" name=""/>
        <dsp:cNvSpPr/>
      </dsp:nvSpPr>
      <dsp:spPr>
        <a:xfrm>
          <a:off x="6796726" y="1358981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24</a:t>
          </a:r>
          <a:r>
            <a:rPr lang="en-US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866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816053" y="1378308"/>
        <a:ext cx="2252529" cy="621207"/>
      </dsp:txXfrm>
    </dsp:sp>
    <dsp:sp modelId="{C565C651-AAB3-4BAA-A590-F387B18C89C0}">
      <dsp:nvSpPr>
        <dsp:cNvPr id="0" name=""/>
        <dsp:cNvSpPr/>
      </dsp:nvSpPr>
      <dsp:spPr>
        <a:xfrm>
          <a:off x="6796726" y="2120360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300-400 новых сигнатур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816053" y="2139687"/>
        <a:ext cx="2252529" cy="621207"/>
      </dsp:txXfrm>
    </dsp:sp>
    <dsp:sp modelId="{67BA25DD-6CA9-4DF6-A2A7-3BB0DFC33D16}">
      <dsp:nvSpPr>
        <dsp:cNvPr id="0" name=""/>
        <dsp:cNvSpPr/>
      </dsp:nvSpPr>
      <dsp:spPr>
        <a:xfrm>
          <a:off x="6796726" y="2778289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ZeroDay </a:t>
          </a:r>
          <a:r>
            <a:rPr lang="ru-RU" sz="1400" kern="1200" baseline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сигнатуры</a:t>
          </a:r>
          <a:endParaRPr lang="ru-RU" sz="14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816053" y="2797616"/>
        <a:ext cx="2252529" cy="621207"/>
      </dsp:txXfrm>
    </dsp:sp>
    <dsp:sp modelId="{FFE18024-1015-4BC3-86CC-EDCC206CBC6C}">
      <dsp:nvSpPr>
        <dsp:cNvPr id="0" name=""/>
        <dsp:cNvSpPr/>
      </dsp:nvSpPr>
      <dsp:spPr>
        <a:xfrm>
          <a:off x="6796726" y="3539668"/>
          <a:ext cx="2291183" cy="6598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baseline="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Страна происхождения - Россия</a:t>
          </a:r>
          <a:endParaRPr lang="ru-RU" sz="1100" kern="1200" baseline="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816053" y="3558995"/>
        <a:ext cx="2252529" cy="6212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E7B7E-AE09-4404-ABBA-5AADDC94D8B6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0185E-FCD6-47F7-995D-0D291B3F3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642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221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Понятное визуальное представление о событиях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546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Актуальность проблематики</a:t>
            </a:r>
            <a:r>
              <a:rPr lang="ru-RU" baseline="0" dirty="0" smtClean="0"/>
              <a:t>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Статистика по инцидентам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685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Актуальность проблематики</a:t>
            </a:r>
            <a:r>
              <a:rPr lang="ru-RU" baseline="0" dirty="0" smtClean="0"/>
              <a:t>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Статистика по инцидентам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99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56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899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843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Понятное визуальное представление о событиях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44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Понятное визуальное представление о событиях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70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Понятное визуальное представление о событиях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8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2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850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497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485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485"/>
            <a:ext cx="6172200" cy="48725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94227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419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6684"/>
            <a:ext cx="5156200" cy="434974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26684"/>
            <a:ext cx="5156200" cy="434974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736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865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6185"/>
            <a:ext cx="10515600" cy="1325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0634"/>
            <a:ext cx="5158316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6133"/>
            <a:ext cx="5158316" cy="368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0634"/>
            <a:ext cx="5183717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6133"/>
            <a:ext cx="5183717" cy="368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42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837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568"/>
            <a:ext cx="9144000" cy="16552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269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47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6684"/>
            <a:ext cx="5156200" cy="434974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26684"/>
            <a:ext cx="5156200" cy="434974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B2A80780-B1C8-BE47-9491-2340069DF0B4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F8CDF371-F7FE-CC4F-8B01-F2552AD09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668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3"/>
          <p:cNvSpPr/>
          <p:nvPr userDrawn="1"/>
        </p:nvSpPr>
        <p:spPr>
          <a:xfrm>
            <a:off x="335360" y="3813043"/>
            <a:ext cx="9861585" cy="2592287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>
              <a:solidFill>
                <a:srgbClr val="276092"/>
              </a:solidFill>
            </a:endParaRPr>
          </a:p>
        </p:txBody>
      </p:sp>
      <p:sp>
        <p:nvSpPr>
          <p:cNvPr id="10" name="Rechteck 10"/>
          <p:cNvSpPr/>
          <p:nvPr userDrawn="1"/>
        </p:nvSpPr>
        <p:spPr>
          <a:xfrm>
            <a:off x="10032437" y="0"/>
            <a:ext cx="1536171" cy="932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470" y="489688"/>
            <a:ext cx="986821" cy="25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408224"/>
            <a:ext cx="5929875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7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 baseline="0">
          <a:solidFill>
            <a:srgbClr val="374555"/>
          </a:solidFill>
          <a:latin typeface="Segoe UI Light" charset="0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Изображение 10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384"/>
            <a:ext cx="12192000" cy="6912768"/>
          </a:xfrm>
          <a:prstGeom prst="rect">
            <a:avLst/>
          </a:prstGeom>
        </p:spPr>
      </p:pic>
      <p:sp>
        <p:nvSpPr>
          <p:cNvPr id="12" name="Rechteck 10"/>
          <p:cNvSpPr/>
          <p:nvPr userDrawn="1"/>
        </p:nvSpPr>
        <p:spPr>
          <a:xfrm>
            <a:off x="10032437" y="-27384"/>
            <a:ext cx="1536171" cy="932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13" name="Picture 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470" y="489688"/>
            <a:ext cx="986821" cy="25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0"/>
          <p:cNvSpPr/>
          <p:nvPr userDrawn="1"/>
        </p:nvSpPr>
        <p:spPr>
          <a:xfrm>
            <a:off x="335360" y="3813043"/>
            <a:ext cx="7008779" cy="2382765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414" y="4312213"/>
            <a:ext cx="6240693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</a:t>
            </a:r>
            <a:br>
              <a:rPr lang="en-US" smtClean="0"/>
            </a:br>
            <a:r>
              <a:rPr lang="en-US" dirty="0" err="1" smtClean="0"/>
              <a:t>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73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 baseline="0">
          <a:solidFill>
            <a:schemeClr val="bg1"/>
          </a:solidFill>
          <a:latin typeface="Segoe UI Light" charset="0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3754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Образец</a:t>
            </a:r>
            <a:r>
              <a:rPr lang="ru-RU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1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Образец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smtClean="0"/>
              <a:t>Второй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smtClean="0"/>
              <a:t>Третий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smtClean="0"/>
              <a:t>Четвертый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8" name="Rechteck 6"/>
          <p:cNvSpPr/>
          <p:nvPr userDrawn="1"/>
        </p:nvSpPr>
        <p:spPr>
          <a:xfrm>
            <a:off x="10032437" y="0"/>
            <a:ext cx="1536171" cy="93272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470" y="548680"/>
            <a:ext cx="1046412" cy="25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14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333" kern="1200" baseline="0">
          <a:solidFill>
            <a:srgbClr val="374555"/>
          </a:solidFill>
          <a:latin typeface="Segoe UI Light" charset="0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3733" kern="1200" baseline="0">
          <a:solidFill>
            <a:schemeClr val="tx1">
              <a:lumMod val="50000"/>
              <a:lumOff val="50000"/>
            </a:schemeClr>
          </a:solidFill>
          <a:latin typeface="Segoe UI Semibold" charset="0"/>
          <a:ea typeface="+mn-ea"/>
          <a:cs typeface="+mn-cs"/>
        </a:defRPr>
      </a:lvl1pPr>
      <a:lvl2pPr marL="0" marR="0" indent="0" algn="l" defTabSz="1219170" rtl="0" eaLnBrk="1" fontAlgn="auto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 typeface="Arial"/>
        <a:buNone/>
        <a:tabLst/>
        <a:defRPr sz="2667" kern="12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2pPr>
      <a:lvl3pPr marL="0" indent="-304792" algn="l" defTabSz="1219170" rtl="0" eaLnBrk="1" latinLnBrk="0" hangingPunct="1">
        <a:lnSpc>
          <a:spcPct val="90000"/>
        </a:lnSpc>
        <a:spcBef>
          <a:spcPts val="0"/>
        </a:spcBef>
        <a:buFont typeface="Arial"/>
        <a:buChar char="•"/>
        <a:defRPr sz="2667" kern="1200" baseline="0">
          <a:solidFill>
            <a:schemeClr val="tx1">
              <a:lumMod val="75000"/>
              <a:lumOff val="25000"/>
            </a:schemeClr>
          </a:solidFill>
          <a:latin typeface="Segoe UI Semibold" charset="0"/>
          <a:ea typeface="+mn-ea"/>
          <a:cs typeface="+mn-cs"/>
        </a:defRPr>
      </a:lvl3pPr>
      <a:lvl4pPr marL="0" indent="-304792" algn="l" defTabSz="1219170" rtl="0" eaLnBrk="1" latinLnBrk="0" hangingPunct="1">
        <a:lnSpc>
          <a:spcPct val="90000"/>
        </a:lnSpc>
        <a:spcBef>
          <a:spcPts val="0"/>
        </a:spcBef>
        <a:buFont typeface="Arial"/>
        <a:buChar char="•"/>
        <a:defRPr sz="2667" kern="12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4pPr>
      <a:lvl5pPr marL="0" indent="-304792" algn="l" defTabSz="1219170" rtl="0" eaLnBrk="1" latinLnBrk="0" hangingPunct="1">
        <a:lnSpc>
          <a:spcPct val="90000"/>
        </a:lnSpc>
        <a:spcBef>
          <a:spcPts val="0"/>
        </a:spcBef>
        <a:buFont typeface="Arial"/>
        <a:buChar char="•"/>
        <a:defRPr sz="2667" kern="12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3" y="164638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9403" y="1863560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Rechteck 6"/>
          <p:cNvSpPr/>
          <p:nvPr userDrawn="1"/>
        </p:nvSpPr>
        <p:spPr>
          <a:xfrm>
            <a:off x="10032437" y="0"/>
            <a:ext cx="1536171" cy="93272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pic>
        <p:nvPicPr>
          <p:cNvPr id="8" name="Изображение 7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470" y="548680"/>
            <a:ext cx="1046412" cy="25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6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333" kern="1200" baseline="0">
          <a:solidFill>
            <a:srgbClr val="374555"/>
          </a:solidFill>
          <a:latin typeface="Segoe UI Light" charset="0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2400" kern="13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3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3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3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300" baseline="0">
          <a:solidFill>
            <a:schemeClr val="tx1">
              <a:lumMod val="75000"/>
              <a:lumOff val="25000"/>
            </a:schemeClr>
          </a:solidFill>
          <a:latin typeface="Segoe UI Light" charset="0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gov-cert@gov-cert.r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gov-cert@gov-cert.ru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gov-cert@gov-cert.r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portal.cert.local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microsoft.com/office/2007/relationships/hdphoto" Target="../media/hdphoto1.wdp"/><Relationship Id="rId7" Type="http://schemas.openxmlformats.org/officeDocument/2006/relationships/image" Target="../media/image12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4072322"/>
            <a:ext cx="9722804" cy="2013685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Практический </a:t>
            </a:r>
            <a:r>
              <a:rPr lang="ru-RU" sz="3200" dirty="0"/>
              <a:t>опыт построения и организации работы системы мониторинга и контроля защищенности информационных систем</a:t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Дурягин Сергей</a:t>
            </a:r>
            <a:endParaRPr lang="ru-RU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21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blob:https://web.whatsapp.com/8ee8b376-fdac-4347-896c-905f27c967e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32643" y="178694"/>
            <a:ext cx="10004129" cy="1198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kern="1200" baseline="0">
                <a:solidFill>
                  <a:srgbClr val="374555"/>
                </a:solidFill>
                <a:latin typeface="Segoe UI Light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Варианты подключения к технической </a:t>
            </a:r>
          </a:p>
          <a:p>
            <a:r>
              <a:rPr lang="ru-RU" dirty="0" smtClean="0"/>
              <a:t>инфраструктуре НКЦКИ</a:t>
            </a:r>
            <a:endParaRPr lang="ru-RU" sz="2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1992" y="3106126"/>
            <a:ext cx="3872354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Иметь лицензию на ПО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r>
              <a:rPr lang="en-US" sz="2200" dirty="0" smtClean="0">
                <a:solidFill>
                  <a:srgbClr val="002060"/>
                </a:solidFill>
              </a:rPr>
              <a:t> Client </a:t>
            </a:r>
            <a:r>
              <a:rPr lang="ru-RU" sz="2200" dirty="0" smtClean="0">
                <a:solidFill>
                  <a:srgbClr val="002060"/>
                </a:solidFill>
              </a:rPr>
              <a:t>с классом защиты КС3 в существующую сеть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с номером 10976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5883" y="2153100"/>
            <a:ext cx="1475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</a:rPr>
              <a:t>Вариант 1</a:t>
            </a:r>
            <a:endParaRPr lang="ru-RU" sz="2400" dirty="0">
              <a:latin typeface="Segoe UI Light" panose="020B0502040204020203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103482" y="3106126"/>
            <a:ext cx="2327332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Установить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ПО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r>
              <a:rPr lang="en-US" sz="2200" dirty="0" smtClean="0">
                <a:solidFill>
                  <a:srgbClr val="002060"/>
                </a:solidFill>
              </a:rPr>
              <a:t> Client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035868" y="3106126"/>
            <a:ext cx="3872354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Направить запрос на </a:t>
            </a:r>
            <a:r>
              <a:rPr lang="en-US" sz="2200" dirty="0" smtClean="0">
                <a:solidFill>
                  <a:srgbClr val="002060"/>
                </a:solidFill>
              </a:rPr>
              <a:t>e-mail: </a:t>
            </a:r>
            <a:r>
              <a:rPr lang="en-US" sz="2200" dirty="0" smtClean="0">
                <a:solidFill>
                  <a:srgbClr val="002060"/>
                </a:solidFill>
                <a:hlinkClick r:id="rId3"/>
              </a:rPr>
              <a:t>gov-cert@gov-cert.ru</a:t>
            </a:r>
            <a:r>
              <a:rPr lang="en-US" sz="2200" dirty="0" smtClean="0">
                <a:solidFill>
                  <a:srgbClr val="002060"/>
                </a:solidFill>
              </a:rPr>
              <a:t>,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/>
            </a:r>
            <a:br>
              <a:rPr lang="en-US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в котором указать необходимую информацию для подготовки файла с настройками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550979" y="3972910"/>
            <a:ext cx="409904" cy="5465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7528389" y="4017739"/>
            <a:ext cx="409904" cy="5465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86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blob:https://web.whatsapp.com/8ee8b376-fdac-4347-896c-905f27c967e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32643" y="178694"/>
            <a:ext cx="10004129" cy="1198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kern="1200" baseline="0">
                <a:solidFill>
                  <a:srgbClr val="374555"/>
                </a:solidFill>
                <a:latin typeface="Segoe UI Light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Варианты подключения к технической </a:t>
            </a:r>
          </a:p>
          <a:p>
            <a:r>
              <a:rPr lang="ru-RU" dirty="0" smtClean="0"/>
              <a:t>инфраструктуре НКЦКИ</a:t>
            </a:r>
            <a:endParaRPr lang="ru-RU" sz="2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1992" y="3106126"/>
            <a:ext cx="3872354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Иметь лицензию на ПО или ПАК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r>
              <a:rPr lang="en-US" sz="2200" dirty="0" smtClean="0">
                <a:solidFill>
                  <a:srgbClr val="002060"/>
                </a:solidFill>
              </a:rPr>
              <a:t> Coordinator </a:t>
            </a:r>
            <a:r>
              <a:rPr lang="ru-RU" sz="2200" dirty="0" smtClean="0">
                <a:solidFill>
                  <a:srgbClr val="002060"/>
                </a:solidFill>
              </a:rPr>
              <a:t>с классом защиты КС3 в существующую сеть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с номером 10976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5883" y="2153100"/>
            <a:ext cx="1524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</a:rPr>
              <a:t>Вариант 2</a:t>
            </a:r>
            <a:endParaRPr lang="ru-RU" sz="2400" dirty="0">
              <a:latin typeface="Segoe UI Light" panose="020B0502040204020203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103482" y="3106126"/>
            <a:ext cx="2327332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Установить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ПО</a:t>
            </a:r>
            <a:r>
              <a:rPr lang="en-US" sz="2200" dirty="0" smtClean="0">
                <a:solidFill>
                  <a:srgbClr val="002060"/>
                </a:solidFill>
              </a:rPr>
              <a:t> (</a:t>
            </a:r>
            <a:r>
              <a:rPr lang="ru-RU" sz="2200" dirty="0" smtClean="0">
                <a:solidFill>
                  <a:srgbClr val="002060"/>
                </a:solidFill>
              </a:rPr>
              <a:t>ПАК)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r>
              <a:rPr lang="en-US" sz="2200" dirty="0">
                <a:solidFill>
                  <a:srgbClr val="002060"/>
                </a:solidFill>
              </a:rPr>
              <a:t> Coordinator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035868" y="3106126"/>
            <a:ext cx="3872354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Направить запрос на </a:t>
            </a:r>
            <a:r>
              <a:rPr lang="en-US" sz="2200" dirty="0" smtClean="0">
                <a:solidFill>
                  <a:srgbClr val="002060"/>
                </a:solidFill>
              </a:rPr>
              <a:t>e-mail: </a:t>
            </a:r>
            <a:r>
              <a:rPr lang="en-US" sz="2200" dirty="0" smtClean="0">
                <a:solidFill>
                  <a:srgbClr val="002060"/>
                </a:solidFill>
                <a:hlinkClick r:id="rId3"/>
              </a:rPr>
              <a:t>gov-cert@gov-cert.ru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в котором указать необходимую информацию для подготовки файла с настройками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550979" y="3972910"/>
            <a:ext cx="409904" cy="5465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7528389" y="4017739"/>
            <a:ext cx="409904" cy="5465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41497" y="5736418"/>
            <a:ext cx="108223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</a:rPr>
              <a:t>При такой схеме подключения возможно будет </a:t>
            </a:r>
            <a:r>
              <a:rPr lang="ru-RU" sz="2400" dirty="0">
                <a:latin typeface="Segoe UI Light" panose="020B0502040204020203" pitchFamily="34" charset="0"/>
              </a:rPr>
              <a:t>организовать </a:t>
            </a:r>
            <a:r>
              <a:rPr lang="ru-RU" sz="2400" dirty="0" smtClean="0">
                <a:latin typeface="Segoe UI Light" panose="020B0502040204020203" pitchFamily="34" charset="0"/>
              </a:rPr>
              <a:t>взаимодействие </a:t>
            </a:r>
          </a:p>
          <a:p>
            <a:r>
              <a:rPr lang="ru-RU" sz="2400" dirty="0" smtClean="0">
                <a:latin typeface="Segoe UI Light" panose="020B0502040204020203" pitchFamily="34" charset="0"/>
              </a:rPr>
              <a:t>с использованием средств автоматизации (</a:t>
            </a:r>
            <a:r>
              <a:rPr lang="en-US" sz="2400" dirty="0" smtClean="0">
                <a:latin typeface="Segoe UI Light" panose="020B0502040204020203" pitchFamily="34" charset="0"/>
              </a:rPr>
              <a:t>API)</a:t>
            </a:r>
            <a:endParaRPr lang="ru-RU" sz="2400" dirty="0"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166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blob:https://web.whatsapp.com/8ee8b376-fdac-4347-896c-905f27c967e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32643" y="178694"/>
            <a:ext cx="10004129" cy="1198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kern="1200" baseline="0">
                <a:solidFill>
                  <a:srgbClr val="374555"/>
                </a:solidFill>
                <a:latin typeface="Segoe UI Light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Варианты подключения к технической </a:t>
            </a:r>
          </a:p>
          <a:p>
            <a:r>
              <a:rPr lang="ru-RU" dirty="0" smtClean="0"/>
              <a:t>инфраструктуре НКЦКИ</a:t>
            </a:r>
            <a:endParaRPr lang="ru-RU" sz="2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35369" y="3106126"/>
            <a:ext cx="3872354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Посредством использования уже действующей (собственной) </a:t>
            </a:r>
            <a:r>
              <a:rPr lang="ru-RU" sz="2200" dirty="0" smtClean="0">
                <a:solidFill>
                  <a:srgbClr val="002060"/>
                </a:solidFill>
              </a:rPr>
              <a:t>сети </a:t>
            </a:r>
            <a:r>
              <a:rPr lang="en-US" sz="2200" dirty="0" err="1" smtClean="0">
                <a:solidFill>
                  <a:srgbClr val="002060"/>
                </a:solidFill>
              </a:rPr>
              <a:t>ViPNet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5883" y="2153100"/>
            <a:ext cx="1524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</a:rPr>
              <a:t>Вариант </a:t>
            </a:r>
            <a:r>
              <a:rPr lang="en-US" sz="2400" dirty="0" smtClean="0">
                <a:latin typeface="Segoe UI Light" panose="020B0502040204020203" pitchFamily="34" charset="0"/>
              </a:rPr>
              <a:t>3</a:t>
            </a:r>
            <a:endParaRPr lang="ru-RU" sz="2400" dirty="0">
              <a:latin typeface="Segoe UI Light" panose="020B0502040204020203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396256" y="3106126"/>
            <a:ext cx="4870833" cy="2369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Направить запрос на </a:t>
            </a:r>
            <a:r>
              <a:rPr lang="en-US" sz="2200" dirty="0" smtClean="0">
                <a:solidFill>
                  <a:srgbClr val="002060"/>
                </a:solidFill>
              </a:rPr>
              <a:t>e-mail: </a:t>
            </a:r>
            <a:r>
              <a:rPr lang="en-US" sz="2200" dirty="0" smtClean="0">
                <a:solidFill>
                  <a:srgbClr val="002060"/>
                </a:solidFill>
                <a:hlinkClick r:id="rId3"/>
              </a:rPr>
              <a:t>gov-cert@gov-cert</a:t>
            </a:r>
            <a:r>
              <a:rPr lang="en-US" sz="2200" dirty="0" smtClean="0">
                <a:solidFill>
                  <a:srgbClr val="002060"/>
                </a:solidFill>
                <a:hlinkClick r:id="rId3"/>
              </a:rPr>
              <a:t>.ru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и </a:t>
            </a:r>
            <a:r>
              <a:rPr lang="en-US" sz="2200" dirty="0" smtClean="0">
                <a:solidFill>
                  <a:srgbClr val="002060"/>
                </a:solidFill>
                <a:hlinkClick r:id="rId3"/>
              </a:rPr>
              <a:t>rea@gov-cert.ru</a:t>
            </a:r>
            <a:r>
              <a:rPr lang="ru-RU" sz="2200" dirty="0" smtClean="0">
                <a:solidFill>
                  <a:srgbClr val="002060"/>
                </a:solidFill>
              </a:rPr>
              <a:t> в котором указать необходимую информацию для подготовки файла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межсетевой информации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5710104" y="4017739"/>
            <a:ext cx="409904" cy="5465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41497" y="5736418"/>
            <a:ext cx="10631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</a:rPr>
              <a:t>Доступ к странице авторизации личного кабинета осуществляется по адресу:</a:t>
            </a:r>
          </a:p>
          <a:p>
            <a:r>
              <a:rPr lang="en-US" sz="2400" dirty="0" smtClean="0">
                <a:latin typeface="Segoe UI Light" panose="020B0502040204020203" pitchFamily="34" charset="0"/>
                <a:hlinkClick r:id="rId4"/>
              </a:rPr>
              <a:t>https://portal.cert.local</a:t>
            </a:r>
            <a:r>
              <a:rPr lang="en-US" sz="2400" dirty="0" smtClean="0">
                <a:latin typeface="Segoe UI Light" panose="020B0502040204020203" pitchFamily="34" charset="0"/>
              </a:rPr>
              <a:t> </a:t>
            </a:r>
            <a:endParaRPr lang="ru-RU" sz="2400" dirty="0"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196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2563" y="1023608"/>
            <a:ext cx="9512377" cy="530820"/>
          </a:xfrm>
        </p:spPr>
        <p:txBody>
          <a:bodyPr>
            <a:noAutofit/>
          </a:bodyPr>
          <a:lstStyle/>
          <a:p>
            <a:r>
              <a:rPr lang="ru-RU" sz="3400" b="1" dirty="0">
                <a:solidFill>
                  <a:srgbClr val="0070C0"/>
                </a:solidFill>
                <a:latin typeface="+mj-lt"/>
              </a:rPr>
              <a:t>Портал Правительства Оренбургской области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3007" y="1554428"/>
            <a:ext cx="7152762" cy="516834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19403" y="4960"/>
            <a:ext cx="10515600" cy="824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kern="1200" baseline="0">
                <a:solidFill>
                  <a:srgbClr val="374555"/>
                </a:solidFill>
                <a:latin typeface="Segoe UI Light" charset="0"/>
                <a:ea typeface="+mj-ea"/>
                <a:cs typeface="+mj-cs"/>
              </a:defRPr>
            </a:lvl1pPr>
          </a:lstStyle>
          <a:p>
            <a:r>
              <a:rPr lang="ru-RU" sz="4400" dirty="0" smtClean="0"/>
              <a:t>Актуальные угрозы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418509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3386"/>
          <a:stretch/>
        </p:blipFill>
        <p:spPr>
          <a:xfrm>
            <a:off x="651221" y="1459472"/>
            <a:ext cx="8432699" cy="1275564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921113" y="871246"/>
            <a:ext cx="7638102" cy="8967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4400"/>
              </a:lnSpc>
            </a:pPr>
            <a:r>
              <a:rPr lang="ru-RU" sz="3400" b="1" dirty="0" smtClean="0">
                <a:solidFill>
                  <a:srgbClr val="0070C0"/>
                </a:solidFill>
              </a:rPr>
              <a:t>А у вас есть </a:t>
            </a:r>
            <a:r>
              <a:rPr lang="ru-RU" sz="3400" b="1" dirty="0" err="1" smtClean="0">
                <a:solidFill>
                  <a:srgbClr val="0070C0"/>
                </a:solidFill>
              </a:rPr>
              <a:t>майнеры</a:t>
            </a:r>
            <a:r>
              <a:rPr lang="ru-RU" sz="3400" b="1" dirty="0" smtClean="0">
                <a:solidFill>
                  <a:srgbClr val="0070C0"/>
                </a:solidFill>
              </a:rPr>
              <a:t>?</a:t>
            </a:r>
            <a:endParaRPr lang="ru-RU" sz="3400" b="1" dirty="0">
              <a:solidFill>
                <a:srgbClr val="0070C0"/>
              </a:solidFill>
            </a:endParaRPr>
          </a:p>
        </p:txBody>
      </p:sp>
      <p:pic>
        <p:nvPicPr>
          <p:cNvPr id="9" name="Изображение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187"/>
          <a:stretch/>
        </p:blipFill>
        <p:spPr>
          <a:xfrm>
            <a:off x="7054152" y="3568294"/>
            <a:ext cx="5137847" cy="3020285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719403" y="4960"/>
            <a:ext cx="10515600" cy="82459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Актуальные угрозы</a:t>
            </a:r>
            <a:endParaRPr lang="ru-RU" sz="4400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51221" y="2874895"/>
            <a:ext cx="6639486" cy="8967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Два сотрудника ядерного центра в Сарове использовали мощности рабочего суперкомпьютера для добычи </a:t>
            </a:r>
            <a:r>
              <a:rPr lang="ru-RU" sz="2800" b="1" dirty="0" err="1" smtClean="0"/>
              <a:t>биткоинов</a:t>
            </a:r>
            <a:r>
              <a:rPr lang="ru-RU" sz="2800" b="1" dirty="0" smtClean="0"/>
              <a:t>. Злоумышленники были пойманы отделом безопасности предприятия, когда пытались подключить суперкомпьютер к внутренней сети.</a:t>
            </a:r>
          </a:p>
          <a:p>
            <a:r>
              <a:rPr lang="ru-RU" sz="2800" b="1" dirty="0" smtClean="0"/>
              <a:t>К данному вопросу были подключены сотрудники ФСБ России.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97917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Актуальная задача – обеспечение безопасности объектов КИИ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19528" y="5929464"/>
            <a:ext cx="104697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категорирования и определения уровня значимости объектов КИИ в </a:t>
            </a:r>
            <a:r>
              <a:rPr lang="ru-RU" sz="2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 </a:t>
            </a:r>
            <a:r>
              <a:rPr lang="ru-RU" sz="2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Постановлении Правительства РФ от 08.02.2018 N 127</a:t>
            </a:r>
            <a:endParaRPr lang="ru-RU" sz="2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71457" y="60473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FF0000"/>
                </a:solidFill>
              </a:rPr>
              <a:t>*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980385" y="3041680"/>
            <a:ext cx="1782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Здравоохранение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98" name="Group 14"/>
          <p:cNvGrpSpPr/>
          <p:nvPr/>
        </p:nvGrpSpPr>
        <p:grpSpPr>
          <a:xfrm>
            <a:off x="1401612" y="1819875"/>
            <a:ext cx="1147972" cy="1147972"/>
            <a:chOff x="3257908" y="3392635"/>
            <a:chExt cx="972000" cy="972000"/>
          </a:xfrm>
        </p:grpSpPr>
        <p:sp>
          <p:nvSpPr>
            <p:cNvPr id="99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00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01" name="Rounded Rectangle 25">
            <a:extLst>
              <a:ext uri="{FF2B5EF4-FFF2-40B4-BE49-F238E27FC236}">
                <a16:creationId xmlns:a16="http://schemas.microsoft.com/office/drawing/2014/main" id="{E7D49A91-BD93-40A0-97F1-A109CE94F37D}"/>
              </a:ext>
            </a:extLst>
          </p:cNvPr>
          <p:cNvSpPr/>
          <p:nvPr/>
        </p:nvSpPr>
        <p:spPr>
          <a:xfrm>
            <a:off x="1676602" y="2135085"/>
            <a:ext cx="599071" cy="504892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02" name="Group 14"/>
          <p:cNvGrpSpPr/>
          <p:nvPr/>
        </p:nvGrpSpPr>
        <p:grpSpPr>
          <a:xfrm>
            <a:off x="2781749" y="1819875"/>
            <a:ext cx="1147972" cy="1147972"/>
            <a:chOff x="3257908" y="3392635"/>
            <a:chExt cx="972000" cy="972000"/>
          </a:xfrm>
        </p:grpSpPr>
        <p:sp>
          <p:nvSpPr>
            <p:cNvPr id="103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04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2559771" y="3041414"/>
            <a:ext cx="1614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Наука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06" name="Parallelogram 15">
            <a:extLst>
              <a:ext uri="{FF2B5EF4-FFF2-40B4-BE49-F238E27FC236}">
                <a16:creationId xmlns:a16="http://schemas.microsoft.com/office/drawing/2014/main" id="{07C0F9E3-3C28-410B-B78B-EC350D26ECED}"/>
              </a:ext>
            </a:extLst>
          </p:cNvPr>
          <p:cNvSpPr/>
          <p:nvPr/>
        </p:nvSpPr>
        <p:spPr>
          <a:xfrm rot="16200000">
            <a:off x="3059715" y="2060092"/>
            <a:ext cx="559430" cy="697945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07" name="Group 14"/>
          <p:cNvGrpSpPr/>
          <p:nvPr/>
        </p:nvGrpSpPr>
        <p:grpSpPr>
          <a:xfrm>
            <a:off x="5532594" y="1819875"/>
            <a:ext cx="1147972" cy="1147972"/>
            <a:chOff x="3257908" y="3392635"/>
            <a:chExt cx="972000" cy="972000"/>
          </a:xfrm>
        </p:grpSpPr>
        <p:sp>
          <p:nvSpPr>
            <p:cNvPr id="108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09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5330291" y="3010978"/>
            <a:ext cx="1614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Транспорт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11" name="Rounded Rectangle 25"/>
          <p:cNvSpPr/>
          <p:nvPr/>
        </p:nvSpPr>
        <p:spPr>
          <a:xfrm>
            <a:off x="5800495" y="2167920"/>
            <a:ext cx="620090" cy="454425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2" name="Group 14"/>
          <p:cNvGrpSpPr/>
          <p:nvPr/>
        </p:nvGrpSpPr>
        <p:grpSpPr>
          <a:xfrm>
            <a:off x="4152457" y="1819875"/>
            <a:ext cx="1147972" cy="1147972"/>
            <a:chOff x="3257908" y="3392635"/>
            <a:chExt cx="972000" cy="972000"/>
          </a:xfrm>
        </p:grpSpPr>
        <p:sp>
          <p:nvSpPr>
            <p:cNvPr id="113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14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3960051" y="3010978"/>
            <a:ext cx="1614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Связь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16" name="Block Arc 14"/>
          <p:cNvSpPr/>
          <p:nvPr/>
        </p:nvSpPr>
        <p:spPr>
          <a:xfrm rot="16200000">
            <a:off x="4440651" y="2100912"/>
            <a:ext cx="602455" cy="60285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7" name="Group 14"/>
          <p:cNvGrpSpPr/>
          <p:nvPr/>
        </p:nvGrpSpPr>
        <p:grpSpPr>
          <a:xfrm>
            <a:off x="8264585" y="1819875"/>
            <a:ext cx="1147972" cy="1147972"/>
            <a:chOff x="3257908" y="3392635"/>
            <a:chExt cx="972000" cy="972000"/>
          </a:xfrm>
        </p:grpSpPr>
        <p:sp>
          <p:nvSpPr>
            <p:cNvPr id="118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19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8116559" y="3010978"/>
            <a:ext cx="1614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Энергетика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21" name="Group 14"/>
          <p:cNvGrpSpPr/>
          <p:nvPr/>
        </p:nvGrpSpPr>
        <p:grpSpPr>
          <a:xfrm>
            <a:off x="9619409" y="1828350"/>
            <a:ext cx="1147972" cy="1147972"/>
            <a:chOff x="3257908" y="3392635"/>
            <a:chExt cx="972000" cy="972000"/>
          </a:xfrm>
        </p:grpSpPr>
        <p:sp>
          <p:nvSpPr>
            <p:cNvPr id="122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23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9362104" y="3010978"/>
            <a:ext cx="1614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ТЭК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25" name="Group 14"/>
          <p:cNvGrpSpPr/>
          <p:nvPr/>
        </p:nvGrpSpPr>
        <p:grpSpPr>
          <a:xfrm>
            <a:off x="6893875" y="1819875"/>
            <a:ext cx="1147972" cy="1147972"/>
            <a:chOff x="3257908" y="3392635"/>
            <a:chExt cx="972000" cy="972000"/>
          </a:xfrm>
        </p:grpSpPr>
        <p:sp>
          <p:nvSpPr>
            <p:cNvPr id="126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27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6708357" y="3010979"/>
            <a:ext cx="1614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Банковская сфера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29" name="Group 14"/>
          <p:cNvGrpSpPr/>
          <p:nvPr/>
        </p:nvGrpSpPr>
        <p:grpSpPr>
          <a:xfrm>
            <a:off x="1017217" y="3751029"/>
            <a:ext cx="1043611" cy="1043611"/>
            <a:chOff x="3257908" y="3392635"/>
            <a:chExt cx="972000" cy="972000"/>
          </a:xfrm>
        </p:grpSpPr>
        <p:sp>
          <p:nvSpPr>
            <p:cNvPr id="130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31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486528" y="4856332"/>
            <a:ext cx="2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Атомная </a:t>
            </a:r>
          </a:p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энергетика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33" name="Rectangle 21">
            <a:extLst>
              <a:ext uri="{FF2B5EF4-FFF2-40B4-BE49-F238E27FC236}">
                <a16:creationId xmlns:a16="http://schemas.microsoft.com/office/drawing/2014/main" id="{EE1D1918-B786-4006-B685-7428C13E88EF}"/>
              </a:ext>
            </a:extLst>
          </p:cNvPr>
          <p:cNvSpPr/>
          <p:nvPr/>
        </p:nvSpPr>
        <p:spPr>
          <a:xfrm>
            <a:off x="7175615" y="2231763"/>
            <a:ext cx="608973" cy="34114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34" name="Group 14"/>
          <p:cNvGrpSpPr/>
          <p:nvPr/>
        </p:nvGrpSpPr>
        <p:grpSpPr>
          <a:xfrm>
            <a:off x="2588784" y="3763560"/>
            <a:ext cx="1043611" cy="1043611"/>
            <a:chOff x="3257908" y="3392635"/>
            <a:chExt cx="972000" cy="972000"/>
          </a:xfrm>
        </p:grpSpPr>
        <p:sp>
          <p:nvSpPr>
            <p:cNvPr id="135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36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2174929" y="4870511"/>
            <a:ext cx="1953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Оборонная промышленность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38" name="Group 14"/>
          <p:cNvGrpSpPr/>
          <p:nvPr/>
        </p:nvGrpSpPr>
        <p:grpSpPr>
          <a:xfrm>
            <a:off x="4436522" y="3767553"/>
            <a:ext cx="1043611" cy="1043611"/>
            <a:chOff x="3257908" y="3392635"/>
            <a:chExt cx="972000" cy="972000"/>
          </a:xfrm>
        </p:grpSpPr>
        <p:sp>
          <p:nvSpPr>
            <p:cNvPr id="139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40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grpSp>
        <p:nvGrpSpPr>
          <p:cNvPr id="141" name="Group 14"/>
          <p:cNvGrpSpPr/>
          <p:nvPr/>
        </p:nvGrpSpPr>
        <p:grpSpPr>
          <a:xfrm>
            <a:off x="6401222" y="3766570"/>
            <a:ext cx="1043611" cy="1043611"/>
            <a:chOff x="3257908" y="3392635"/>
            <a:chExt cx="972000" cy="972000"/>
          </a:xfrm>
        </p:grpSpPr>
        <p:sp>
          <p:nvSpPr>
            <p:cNvPr id="142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43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5809145" y="4863601"/>
            <a:ext cx="2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Горнодобывающая промышленность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45" name="Group 14"/>
          <p:cNvGrpSpPr/>
          <p:nvPr/>
        </p:nvGrpSpPr>
        <p:grpSpPr>
          <a:xfrm>
            <a:off x="8133045" y="3774536"/>
            <a:ext cx="1043611" cy="1043611"/>
            <a:chOff x="3257908" y="3392635"/>
            <a:chExt cx="972000" cy="972000"/>
          </a:xfrm>
        </p:grpSpPr>
        <p:sp>
          <p:nvSpPr>
            <p:cNvPr id="146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47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48" name="TextBox 147"/>
          <p:cNvSpPr txBox="1"/>
          <p:nvPr/>
        </p:nvSpPr>
        <p:spPr>
          <a:xfrm>
            <a:off x="7621677" y="4869145"/>
            <a:ext cx="2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Металлургическая промышленность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pSp>
        <p:nvGrpSpPr>
          <p:cNvPr id="149" name="Group 14"/>
          <p:cNvGrpSpPr/>
          <p:nvPr/>
        </p:nvGrpSpPr>
        <p:grpSpPr>
          <a:xfrm>
            <a:off x="9902572" y="3756800"/>
            <a:ext cx="1043611" cy="1043611"/>
            <a:chOff x="3257908" y="3392635"/>
            <a:chExt cx="972000" cy="972000"/>
          </a:xfrm>
        </p:grpSpPr>
        <p:sp>
          <p:nvSpPr>
            <p:cNvPr id="150" name="Rectangle 3"/>
            <p:cNvSpPr/>
            <p:nvPr/>
          </p:nvSpPr>
          <p:spPr>
            <a:xfrm>
              <a:off x="3257908" y="3392635"/>
              <a:ext cx="972000" cy="972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151" name="Rectangle 8"/>
            <p:cNvSpPr/>
            <p:nvPr/>
          </p:nvSpPr>
          <p:spPr>
            <a:xfrm>
              <a:off x="3347864" y="3482591"/>
              <a:ext cx="792088" cy="79208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endParaRPr>
            </a:p>
          </p:txBody>
        </p:sp>
      </p:grpSp>
      <p:sp>
        <p:nvSpPr>
          <p:cNvPr id="152" name="TextBox 151"/>
          <p:cNvSpPr txBox="1"/>
          <p:nvPr/>
        </p:nvSpPr>
        <p:spPr>
          <a:xfrm>
            <a:off x="9366086" y="4869144"/>
            <a:ext cx="2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Химическая</a:t>
            </a:r>
          </a:p>
          <a:p>
            <a:pPr algn="ctr"/>
            <a:r>
              <a:rPr lang="ru-RU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промышленность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53" name="Freeform 55">
            <a:extLst>
              <a:ext uri="{FF2B5EF4-FFF2-40B4-BE49-F238E27FC236}">
                <a16:creationId xmlns:a16="http://schemas.microsoft.com/office/drawing/2014/main" id="{62381125-C50B-43D0-8B71-2A80684501A9}"/>
              </a:ext>
            </a:extLst>
          </p:cNvPr>
          <p:cNvSpPr/>
          <p:nvPr/>
        </p:nvSpPr>
        <p:spPr>
          <a:xfrm>
            <a:off x="4797387" y="3976954"/>
            <a:ext cx="267021" cy="62284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54" name="Рисунок 153"/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408081" y="1964743"/>
            <a:ext cx="860780" cy="860780"/>
          </a:xfrm>
          <a:prstGeom prst="rect">
            <a:avLst/>
          </a:prstGeom>
        </p:spPr>
      </p:pic>
      <p:pic>
        <p:nvPicPr>
          <p:cNvPr id="155" name="Рисунок 154"/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974" y="3948777"/>
            <a:ext cx="641568" cy="648116"/>
          </a:xfrm>
          <a:prstGeom prst="rect">
            <a:avLst/>
          </a:prstGeom>
        </p:spPr>
      </p:pic>
      <p:pic>
        <p:nvPicPr>
          <p:cNvPr id="156" name="Рисунок 155"/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4431" y="1985430"/>
            <a:ext cx="804201" cy="804201"/>
          </a:xfrm>
          <a:prstGeom prst="rect">
            <a:avLst/>
          </a:prstGeom>
        </p:spPr>
      </p:pic>
      <p:pic>
        <p:nvPicPr>
          <p:cNvPr id="157" name="Рисунок 156"/>
          <p:cNvPicPr>
            <a:picLocks noChangeAspect="1"/>
          </p:cNvPicPr>
          <p:nvPr/>
        </p:nvPicPr>
        <p:blipFill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1683" y="3938896"/>
            <a:ext cx="717813" cy="717813"/>
          </a:xfrm>
          <a:prstGeom prst="rect">
            <a:avLst/>
          </a:prstGeom>
        </p:spPr>
      </p:pic>
      <p:pic>
        <p:nvPicPr>
          <p:cNvPr id="158" name="Рисунок 157"/>
          <p:cNvPicPr>
            <a:picLocks noChangeAspect="1"/>
          </p:cNvPicPr>
          <p:nvPr/>
        </p:nvPicPr>
        <p:blipFill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440" y="3974810"/>
            <a:ext cx="625490" cy="625490"/>
          </a:xfrm>
          <a:prstGeom prst="rect">
            <a:avLst/>
          </a:prstGeom>
        </p:spPr>
      </p:pic>
      <p:pic>
        <p:nvPicPr>
          <p:cNvPr id="159" name="Рисунок 158"/>
          <p:cNvPicPr>
            <a:picLocks noChangeAspect="1"/>
          </p:cNvPicPr>
          <p:nvPr/>
        </p:nvPicPr>
        <p:blipFill>
          <a:blip r:embed="rId8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9675" y="3856042"/>
            <a:ext cx="822355" cy="822355"/>
          </a:xfrm>
          <a:prstGeom prst="rect">
            <a:avLst/>
          </a:prstGeom>
        </p:spPr>
      </p:pic>
      <p:sp>
        <p:nvSpPr>
          <p:cNvPr id="160" name="Trapezoid 28">
            <a:extLst>
              <a:ext uri="{FF2B5EF4-FFF2-40B4-BE49-F238E27FC236}">
                <a16:creationId xmlns:a16="http://schemas.microsoft.com/office/drawing/2014/main" id="{0CE55371-52ED-4520-BD14-11DD3D3238D5}"/>
              </a:ext>
            </a:extLst>
          </p:cNvPr>
          <p:cNvSpPr>
            <a:spLocks noChangeAspect="1"/>
          </p:cNvSpPr>
          <p:nvPr/>
        </p:nvSpPr>
        <p:spPr>
          <a:xfrm>
            <a:off x="10172106" y="3916448"/>
            <a:ext cx="578876" cy="701538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68907" y="4863335"/>
            <a:ext cx="21472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Ракетно-космическая промышленность </a:t>
            </a:r>
          </a:p>
        </p:txBody>
      </p:sp>
    </p:spTree>
    <p:extLst>
      <p:ext uri="{BB962C8B-B14F-4D97-AF65-F5344CB8AC3E}">
        <p14:creationId xmlns:p14="http://schemas.microsoft.com/office/powerpoint/2010/main" val="204486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odepressii.ru/wp-content/uploads/2015/07/vopros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221" y="2641600"/>
            <a:ext cx="5292219" cy="392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99708" y="68047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kern="1200" baseline="0">
                <a:solidFill>
                  <a:srgbClr val="374555"/>
                </a:solidFill>
                <a:latin typeface="Segoe UI Light" charset="0"/>
                <a:ea typeface="+mj-ea"/>
                <a:cs typeface="+mj-cs"/>
              </a:defRPr>
            </a:lvl1pPr>
          </a:lstStyle>
          <a:p>
            <a:r>
              <a:rPr lang="ru-RU" sz="4400" dirty="0" smtClean="0"/>
              <a:t>Реальная ситуация «на местах»</a:t>
            </a:r>
            <a:endParaRPr lang="ru-RU" sz="4400" dirty="0"/>
          </a:p>
        </p:txBody>
      </p:sp>
      <p:sp>
        <p:nvSpPr>
          <p:cNvPr id="6" name="Объект 2"/>
          <p:cNvSpPr>
            <a:spLocks noGrp="1"/>
          </p:cNvSpPr>
          <p:nvPr/>
        </p:nvSpPr>
        <p:spPr>
          <a:xfrm>
            <a:off x="811322" y="1393080"/>
            <a:ext cx="10496758" cy="4459080"/>
          </a:xfrm>
          <a:prstGeom prst="rect">
            <a:avLst/>
          </a:prstGeom>
        </p:spPr>
        <p:txBody>
          <a:bodyPr vert="horz" lIns="91438" tIns="45719" rIns="91438" bIns="45719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latin typeface="Segoe UI Light" panose="020B0502040204020203" pitchFamily="34" charset="0"/>
              </a:rPr>
              <a:t>Установка СОВ (СОА) для  формального соответствия требованиям НПА по ЗИ</a:t>
            </a:r>
          </a:p>
          <a:p>
            <a:r>
              <a:rPr lang="ru-RU" sz="2800" dirty="0">
                <a:latin typeface="Segoe UI Light" panose="020B0502040204020203" pitchFamily="34" charset="0"/>
              </a:rPr>
              <a:t>Отсутствие квалифицированных кадров для работы с инцидентами ИБ</a:t>
            </a:r>
          </a:p>
          <a:p>
            <a:r>
              <a:rPr lang="ru-RU" sz="2800" dirty="0">
                <a:latin typeface="Segoe UI Light" panose="020B0502040204020203" pitchFamily="34" charset="0"/>
              </a:rPr>
              <a:t>Малый накопленный опыт по расследованию </a:t>
            </a:r>
            <a:r>
              <a:rPr lang="ru-RU" sz="2800" dirty="0" smtClean="0">
                <a:latin typeface="Segoe UI Light" panose="020B0502040204020203" pitchFamily="34" charset="0"/>
              </a:rPr>
              <a:t/>
            </a:r>
            <a:br>
              <a:rPr lang="ru-RU" sz="2800" dirty="0" smtClean="0">
                <a:latin typeface="Segoe UI Light" panose="020B0502040204020203" pitchFamily="34" charset="0"/>
              </a:rPr>
            </a:br>
            <a:r>
              <a:rPr lang="ru-RU" sz="2800" dirty="0" smtClean="0">
                <a:latin typeface="Segoe UI Light" panose="020B0502040204020203" pitchFamily="34" charset="0"/>
              </a:rPr>
              <a:t>инцидентов</a:t>
            </a:r>
            <a:endParaRPr lang="ru-RU" sz="2800" dirty="0">
              <a:latin typeface="Segoe UI Light" panose="020B0502040204020203" pitchFamily="34" charset="0"/>
            </a:endParaRPr>
          </a:p>
          <a:p>
            <a:r>
              <a:rPr lang="ru-RU" sz="2800" dirty="0">
                <a:latin typeface="Segoe UI Light" panose="020B0502040204020203" pitchFamily="34" charset="0"/>
              </a:rPr>
              <a:t>Отсутствие регламентов по реагированию </a:t>
            </a:r>
            <a:r>
              <a:rPr lang="ru-RU" sz="2800" dirty="0" smtClean="0">
                <a:latin typeface="Segoe UI Light" panose="020B0502040204020203" pitchFamily="34" charset="0"/>
              </a:rPr>
              <a:t/>
            </a:r>
            <a:br>
              <a:rPr lang="ru-RU" sz="2800" dirty="0" smtClean="0">
                <a:latin typeface="Segoe UI Light" panose="020B0502040204020203" pitchFamily="34" charset="0"/>
              </a:rPr>
            </a:br>
            <a:r>
              <a:rPr lang="ru-RU" sz="2800" dirty="0" smtClean="0">
                <a:latin typeface="Segoe UI Light" panose="020B0502040204020203" pitchFamily="34" charset="0"/>
              </a:rPr>
              <a:t>на </a:t>
            </a:r>
            <a:r>
              <a:rPr lang="ru-RU" sz="2800" dirty="0">
                <a:latin typeface="Segoe UI Light" panose="020B0502040204020203" pitchFamily="34" charset="0"/>
              </a:rPr>
              <a:t>инциденты и их расследованию</a:t>
            </a:r>
          </a:p>
          <a:p>
            <a:r>
              <a:rPr lang="ru-RU" sz="2800" dirty="0">
                <a:latin typeface="Segoe UI Light" panose="020B0502040204020203" pitchFamily="34" charset="0"/>
              </a:rPr>
              <a:t>Сокрытие информации об атаках перед </a:t>
            </a:r>
            <a:r>
              <a:rPr lang="ru-RU" sz="2800" dirty="0" smtClean="0">
                <a:latin typeface="Segoe UI Light" panose="020B0502040204020203" pitchFamily="34" charset="0"/>
              </a:rPr>
              <a:t/>
            </a:r>
            <a:br>
              <a:rPr lang="ru-RU" sz="2800" dirty="0" smtClean="0">
                <a:latin typeface="Segoe UI Light" panose="020B0502040204020203" pitchFamily="34" charset="0"/>
              </a:rPr>
            </a:br>
            <a:r>
              <a:rPr lang="ru-RU" sz="2800" dirty="0" smtClean="0">
                <a:latin typeface="Segoe UI Light" panose="020B0502040204020203" pitchFamily="34" charset="0"/>
              </a:rPr>
              <a:t>операторами </a:t>
            </a:r>
            <a:r>
              <a:rPr lang="ru-RU" sz="2800" dirty="0">
                <a:latin typeface="Segoe UI Light" panose="020B0502040204020203" pitchFamily="34" charset="0"/>
              </a:rPr>
              <a:t>информационных систем</a:t>
            </a:r>
          </a:p>
        </p:txBody>
      </p:sp>
    </p:spTree>
    <p:extLst>
      <p:ext uri="{BB962C8B-B14F-4D97-AF65-F5344CB8AC3E}">
        <p14:creationId xmlns:p14="http://schemas.microsoft.com/office/powerpoint/2010/main" val="2118818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3" y="164639"/>
            <a:ext cx="10515600" cy="98158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Пример работы СОВ</a:t>
            </a:r>
            <a:endParaRPr lang="ru-RU" sz="4400" dirty="0"/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1724" y="1146221"/>
            <a:ext cx="8124447" cy="5126978"/>
          </a:xfrm>
          <a:prstGeom prst="rect">
            <a:avLst/>
          </a:prstGeom>
        </p:spPr>
      </p:pic>
      <p:pic>
        <p:nvPicPr>
          <p:cNvPr id="6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778" y="1446003"/>
            <a:ext cx="11171745" cy="3705692"/>
          </a:xfrm>
          <a:prstGeom prst="rect">
            <a:avLst/>
          </a:prstGeom>
          <a:ln w="76200">
            <a:solidFill>
              <a:schemeClr val="bg1">
                <a:lumMod val="50000"/>
              </a:schemeClr>
            </a:solidFill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742947" y="4030756"/>
            <a:ext cx="1963715" cy="50858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5415" y="4030756"/>
            <a:ext cx="1963715" cy="50858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61542" y="4030756"/>
            <a:ext cx="1963715" cy="50858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89160" y="4030756"/>
            <a:ext cx="1963715" cy="50858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119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кругленный прямоугольник 38"/>
          <p:cNvSpPr/>
          <p:nvPr/>
        </p:nvSpPr>
        <p:spPr>
          <a:xfrm>
            <a:off x="7541980" y="5685639"/>
            <a:ext cx="4374444" cy="8342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525635" y="4230394"/>
            <a:ext cx="4374444" cy="12828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055" y="183754"/>
            <a:ext cx="10515600" cy="71041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Обнаружение и анализ атак</a:t>
            </a:r>
            <a:endParaRPr lang="ru-RU" sz="24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575378" y="4691873"/>
            <a:ext cx="4064766" cy="712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-263525" algn="just">
              <a:buFont typeface="Arial" panose="020B0604020202020204" pitchFamily="34" charset="0"/>
              <a:buChar char="•"/>
            </a:pPr>
            <a:r>
              <a:rPr lang="ru-RU" sz="2200" b="1" dirty="0" smtClean="0">
                <a:latin typeface="Segoe UI Light" panose="020B0502040204020203" pitchFamily="34" charset="0"/>
              </a:rPr>
              <a:t>Обработка </a:t>
            </a:r>
            <a:r>
              <a:rPr lang="ru-RU" sz="2200" b="1" dirty="0">
                <a:latin typeface="Segoe UI Light" panose="020B0502040204020203" pitchFamily="34" charset="0"/>
              </a:rPr>
              <a:t>поступающих событий</a:t>
            </a:r>
          </a:p>
          <a:p>
            <a:pPr marL="263525" indent="-263525" algn="just">
              <a:buFont typeface="Arial" panose="020B0604020202020204" pitchFamily="34" charset="0"/>
              <a:buChar char="•"/>
            </a:pPr>
            <a:r>
              <a:rPr lang="ru-RU" sz="2200" b="1" dirty="0" smtClean="0">
                <a:latin typeface="Segoe UI Light" panose="020B0502040204020203" pitchFamily="34" charset="0"/>
              </a:rPr>
              <a:t>Выявление критичных событий</a:t>
            </a:r>
            <a:endParaRPr lang="ru-RU" sz="2200" b="1" dirty="0">
              <a:latin typeface="Segoe UI Light" panose="020B0502040204020203" pitchFamily="34" charset="0"/>
            </a:endParaRPr>
          </a:p>
          <a:p>
            <a:pPr marL="2244725" indent="-2244725" algn="just"/>
            <a:endParaRPr lang="ru-RU" sz="2400" dirty="0">
              <a:latin typeface="Segoe UI Light" panose="020B0502040204020203" pitchFamily="34" charset="0"/>
            </a:endParaRPr>
          </a:p>
        </p:txBody>
      </p:sp>
      <p:grpSp>
        <p:nvGrpSpPr>
          <p:cNvPr id="5" name="gray funnel piece"/>
          <p:cNvGrpSpPr/>
          <p:nvPr/>
        </p:nvGrpSpPr>
        <p:grpSpPr>
          <a:xfrm>
            <a:off x="1329358" y="5055482"/>
            <a:ext cx="1553026" cy="720141"/>
            <a:chOff x="1434805" y="4337672"/>
            <a:chExt cx="2134256" cy="1475183"/>
          </a:xfrm>
        </p:grpSpPr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434805" y="4559180"/>
              <a:ext cx="2134256" cy="1253675"/>
            </a:xfrm>
            <a:custGeom>
              <a:avLst/>
              <a:gdLst>
                <a:gd name="T0" fmla="*/ 511 w 511"/>
                <a:gd name="T1" fmla="*/ 0 h 300"/>
                <a:gd name="T2" fmla="*/ 0 w 511"/>
                <a:gd name="T3" fmla="*/ 0 h 300"/>
                <a:gd name="T4" fmla="*/ 80 w 511"/>
                <a:gd name="T5" fmla="*/ 249 h 300"/>
                <a:gd name="T6" fmla="*/ 80 w 511"/>
                <a:gd name="T7" fmla="*/ 249 h 300"/>
                <a:gd name="T8" fmla="*/ 256 w 511"/>
                <a:gd name="T9" fmla="*/ 300 h 300"/>
                <a:gd name="T10" fmla="*/ 431 w 511"/>
                <a:gd name="T11" fmla="*/ 249 h 300"/>
                <a:gd name="T12" fmla="*/ 431 w 511"/>
                <a:gd name="T13" fmla="*/ 249 h 300"/>
                <a:gd name="T14" fmla="*/ 511 w 511"/>
                <a:gd name="T15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1" h="300">
                  <a:moveTo>
                    <a:pt x="5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5" y="277"/>
                    <a:pt x="162" y="300"/>
                    <a:pt x="256" y="300"/>
                  </a:cubicBezTo>
                  <a:cubicBezTo>
                    <a:pt x="349" y="300"/>
                    <a:pt x="426" y="277"/>
                    <a:pt x="431" y="249"/>
                  </a:cubicBezTo>
                  <a:cubicBezTo>
                    <a:pt x="431" y="249"/>
                    <a:pt x="431" y="249"/>
                    <a:pt x="431" y="249"/>
                  </a:cubicBezTo>
                  <a:lnTo>
                    <a:pt x="51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EA5E2">
                    <a:lumMod val="60000"/>
                    <a:lumOff val="40000"/>
                  </a:srgbClr>
                </a:gs>
                <a:gs pos="46000">
                  <a:srgbClr val="1EA5E2"/>
                </a:gs>
                <a:gs pos="100000">
                  <a:srgbClr val="1EA5E2">
                    <a:lumMod val="5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1434805" y="4337672"/>
              <a:ext cx="2134256" cy="451324"/>
            </a:xfrm>
            <a:prstGeom prst="ellipse">
              <a:avLst/>
            </a:prstGeom>
            <a:gradFill flip="none" rotWithShape="1">
              <a:gsLst>
                <a:gs pos="33000">
                  <a:srgbClr val="1EA5E2"/>
                </a:gs>
                <a:gs pos="0">
                  <a:srgbClr val="1EA5E2"/>
                </a:gs>
                <a:gs pos="100000">
                  <a:srgbClr val="1EA5E2">
                    <a:lumMod val="50000"/>
                  </a:srgbClr>
                </a:gs>
              </a:gsLst>
              <a:lin ang="1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9" name="gray funnel piece"/>
          <p:cNvGrpSpPr/>
          <p:nvPr/>
        </p:nvGrpSpPr>
        <p:grpSpPr>
          <a:xfrm>
            <a:off x="1077057" y="4180910"/>
            <a:ext cx="2040536" cy="808501"/>
            <a:chOff x="1099823" y="3088867"/>
            <a:chExt cx="2804219" cy="1484351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099823" y="3313526"/>
              <a:ext cx="2804219" cy="1259692"/>
            </a:xfrm>
            <a:custGeom>
              <a:avLst/>
              <a:gdLst>
                <a:gd name="T0" fmla="*/ 671 w 671"/>
                <a:gd name="T1" fmla="*/ 0 h 301"/>
                <a:gd name="T2" fmla="*/ 0 w 671"/>
                <a:gd name="T3" fmla="*/ 0 h 301"/>
                <a:gd name="T4" fmla="*/ 80 w 671"/>
                <a:gd name="T5" fmla="*/ 249 h 301"/>
                <a:gd name="T6" fmla="*/ 80 w 671"/>
                <a:gd name="T7" fmla="*/ 249 h 301"/>
                <a:gd name="T8" fmla="*/ 336 w 671"/>
                <a:gd name="T9" fmla="*/ 301 h 301"/>
                <a:gd name="T10" fmla="*/ 591 w 671"/>
                <a:gd name="T11" fmla="*/ 249 h 301"/>
                <a:gd name="T12" fmla="*/ 591 w 671"/>
                <a:gd name="T13" fmla="*/ 249 h 301"/>
                <a:gd name="T14" fmla="*/ 671 w 671"/>
                <a:gd name="T15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1" h="301">
                  <a:moveTo>
                    <a:pt x="6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3" y="278"/>
                    <a:pt x="197" y="301"/>
                    <a:pt x="336" y="301"/>
                  </a:cubicBezTo>
                  <a:cubicBezTo>
                    <a:pt x="475" y="301"/>
                    <a:pt x="588" y="278"/>
                    <a:pt x="591" y="249"/>
                  </a:cubicBezTo>
                  <a:cubicBezTo>
                    <a:pt x="591" y="249"/>
                    <a:pt x="591" y="249"/>
                    <a:pt x="591" y="249"/>
                  </a:cubicBezTo>
                  <a:lnTo>
                    <a:pt x="671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4600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99823" y="3088867"/>
              <a:ext cx="2804219" cy="451324"/>
            </a:xfrm>
            <a:prstGeom prst="ellipse">
              <a:avLst/>
            </a:prstGeom>
            <a:gradFill flip="none" rotWithShape="1">
              <a:gsLst>
                <a:gs pos="33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2" name="yellow funnel piece"/>
          <p:cNvGrpSpPr/>
          <p:nvPr/>
        </p:nvGrpSpPr>
        <p:grpSpPr>
          <a:xfrm>
            <a:off x="834032" y="3207958"/>
            <a:ext cx="2526586" cy="896424"/>
            <a:chOff x="764841" y="1847228"/>
            <a:chExt cx="3472178" cy="1492375"/>
          </a:xfrm>
        </p:grpSpPr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764841" y="2089939"/>
              <a:ext cx="3472178" cy="1249664"/>
            </a:xfrm>
            <a:custGeom>
              <a:avLst/>
              <a:gdLst>
                <a:gd name="T0" fmla="*/ 831 w 831"/>
                <a:gd name="T1" fmla="*/ 0 h 299"/>
                <a:gd name="T2" fmla="*/ 0 w 831"/>
                <a:gd name="T3" fmla="*/ 0 h 299"/>
                <a:gd name="T4" fmla="*/ 79 w 831"/>
                <a:gd name="T5" fmla="*/ 246 h 299"/>
                <a:gd name="T6" fmla="*/ 416 w 831"/>
                <a:gd name="T7" fmla="*/ 299 h 299"/>
                <a:gd name="T8" fmla="*/ 753 w 831"/>
                <a:gd name="T9" fmla="*/ 245 h 299"/>
                <a:gd name="T10" fmla="*/ 753 w 831"/>
                <a:gd name="T11" fmla="*/ 245 h 299"/>
                <a:gd name="T12" fmla="*/ 831 w 831"/>
                <a:gd name="T1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" h="299">
                  <a:moveTo>
                    <a:pt x="8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9" y="246"/>
                    <a:pt x="79" y="246"/>
                    <a:pt x="79" y="246"/>
                  </a:cubicBezTo>
                  <a:cubicBezTo>
                    <a:pt x="84" y="275"/>
                    <a:pt x="233" y="299"/>
                    <a:pt x="416" y="299"/>
                  </a:cubicBezTo>
                  <a:cubicBezTo>
                    <a:pt x="602" y="299"/>
                    <a:pt x="753" y="274"/>
                    <a:pt x="753" y="245"/>
                  </a:cubicBezTo>
                  <a:cubicBezTo>
                    <a:pt x="753" y="245"/>
                    <a:pt x="753" y="245"/>
                    <a:pt x="753" y="245"/>
                  </a:cubicBezTo>
                  <a:lnTo>
                    <a:pt x="83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EA5E2">
                    <a:lumMod val="60000"/>
                    <a:lumOff val="40000"/>
                  </a:srgbClr>
                </a:gs>
                <a:gs pos="46000">
                  <a:srgbClr val="1EA5E2"/>
                </a:gs>
                <a:gs pos="100000">
                  <a:srgbClr val="1EA5E2">
                    <a:lumMod val="5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764841" y="1847228"/>
              <a:ext cx="3472178" cy="451324"/>
            </a:xfrm>
            <a:prstGeom prst="ellipse">
              <a:avLst/>
            </a:prstGeom>
            <a:gradFill flip="none" rotWithShape="1">
              <a:gsLst>
                <a:gs pos="33000">
                  <a:srgbClr val="1EA5E2"/>
                </a:gs>
                <a:gs pos="0">
                  <a:srgbClr val="1EA5E2"/>
                </a:gs>
                <a:gs pos="100000">
                  <a:srgbClr val="1EA5E2">
                    <a:lumMod val="50000"/>
                  </a:srgbClr>
                </a:gs>
              </a:gsLst>
              <a:lin ang="1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5" name="gray funnel piece"/>
          <p:cNvGrpSpPr/>
          <p:nvPr/>
        </p:nvGrpSpPr>
        <p:grpSpPr>
          <a:xfrm>
            <a:off x="591007" y="2251584"/>
            <a:ext cx="3012636" cy="894015"/>
            <a:chOff x="431865" y="609600"/>
            <a:chExt cx="4140135" cy="1488364"/>
          </a:xfrm>
        </p:grpSpPr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431865" y="836265"/>
              <a:ext cx="4140135" cy="1261699"/>
            </a:xfrm>
            <a:custGeom>
              <a:avLst/>
              <a:gdLst>
                <a:gd name="T0" fmla="*/ 991 w 991"/>
                <a:gd name="T1" fmla="*/ 0 h 302"/>
                <a:gd name="T2" fmla="*/ 0 w 991"/>
                <a:gd name="T3" fmla="*/ 0 h 302"/>
                <a:gd name="T4" fmla="*/ 80 w 991"/>
                <a:gd name="T5" fmla="*/ 248 h 302"/>
                <a:gd name="T6" fmla="*/ 80 w 991"/>
                <a:gd name="T7" fmla="*/ 248 h 302"/>
                <a:gd name="T8" fmla="*/ 496 w 991"/>
                <a:gd name="T9" fmla="*/ 302 h 302"/>
                <a:gd name="T10" fmla="*/ 911 w 991"/>
                <a:gd name="T11" fmla="*/ 248 h 302"/>
                <a:gd name="T12" fmla="*/ 911 w 991"/>
                <a:gd name="T13" fmla="*/ 248 h 302"/>
                <a:gd name="T14" fmla="*/ 991 w 991"/>
                <a:gd name="T15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1" h="302">
                  <a:moveTo>
                    <a:pt x="9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248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8"/>
                  </a:cubicBezTo>
                  <a:cubicBezTo>
                    <a:pt x="83" y="278"/>
                    <a:pt x="268" y="302"/>
                    <a:pt x="496" y="302"/>
                  </a:cubicBezTo>
                  <a:cubicBezTo>
                    <a:pt x="723" y="302"/>
                    <a:pt x="908" y="278"/>
                    <a:pt x="911" y="248"/>
                  </a:cubicBezTo>
                  <a:cubicBezTo>
                    <a:pt x="911" y="248"/>
                    <a:pt x="911" y="248"/>
                    <a:pt x="911" y="248"/>
                  </a:cubicBezTo>
                  <a:lnTo>
                    <a:pt x="991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4600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auto">
            <a:xfrm>
              <a:off x="431865" y="609600"/>
              <a:ext cx="4140135" cy="451324"/>
            </a:xfrm>
            <a:prstGeom prst="ellipse">
              <a:avLst/>
            </a:prstGeom>
            <a:gradFill flip="none" rotWithShape="1">
              <a:gsLst>
                <a:gs pos="33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8" name="your text goes here"/>
          <p:cNvSpPr txBox="1"/>
          <p:nvPr/>
        </p:nvSpPr>
        <p:spPr>
          <a:xfrm>
            <a:off x="3603643" y="2608505"/>
            <a:ext cx="4745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Segoe UI Light" panose="020B0502040204020203" pitchFamily="34" charset="0"/>
              </a:rPr>
              <a:t>События информационной системы</a:t>
            </a:r>
            <a:endParaRPr lang="ru-RU" sz="2000" dirty="0">
              <a:latin typeface="Segoe UI Light" panose="020B0502040204020203" pitchFamily="34" charset="0"/>
            </a:endParaRPr>
          </a:p>
        </p:txBody>
      </p:sp>
      <p:sp>
        <p:nvSpPr>
          <p:cNvPr id="19" name="80%"/>
          <p:cNvSpPr txBox="1"/>
          <p:nvPr/>
        </p:nvSpPr>
        <p:spPr>
          <a:xfrm>
            <a:off x="1012104" y="2514437"/>
            <a:ext cx="2189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10 000 000</a:t>
            </a:r>
            <a:endParaRPr lang="ru-RU" sz="28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0" name="your text goes here"/>
          <p:cNvSpPr txBox="1"/>
          <p:nvPr/>
        </p:nvSpPr>
        <p:spPr>
          <a:xfrm>
            <a:off x="3603640" y="3479055"/>
            <a:ext cx="31458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dirty="0">
                <a:latin typeface="Segoe UI Light" panose="020B0502040204020203" pitchFamily="34" charset="0"/>
              </a:rPr>
              <a:t>События сенсоров ИБ</a:t>
            </a:r>
          </a:p>
        </p:txBody>
      </p:sp>
      <p:sp>
        <p:nvSpPr>
          <p:cNvPr id="21" name="your text goes here"/>
          <p:cNvSpPr txBox="1"/>
          <p:nvPr/>
        </p:nvSpPr>
        <p:spPr>
          <a:xfrm>
            <a:off x="3603643" y="4402583"/>
            <a:ext cx="31458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Segoe UI Light" panose="020B0502040204020203" pitchFamily="34" charset="0"/>
              </a:rPr>
              <a:t>Важные ИБ-события</a:t>
            </a:r>
          </a:p>
        </p:txBody>
      </p:sp>
      <p:grpSp>
        <p:nvGrpSpPr>
          <p:cNvPr id="22" name="gray funnel piece"/>
          <p:cNvGrpSpPr/>
          <p:nvPr/>
        </p:nvGrpSpPr>
        <p:grpSpPr>
          <a:xfrm>
            <a:off x="1663390" y="5902362"/>
            <a:ext cx="886769" cy="371146"/>
            <a:chOff x="1099823" y="3088867"/>
            <a:chExt cx="2804219" cy="1484351"/>
          </a:xfrm>
          <a:solidFill>
            <a:srgbClr val="CC0000"/>
          </a:solidFill>
        </p:grpSpPr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9823" y="3313526"/>
              <a:ext cx="2804219" cy="1259692"/>
            </a:xfrm>
            <a:custGeom>
              <a:avLst/>
              <a:gdLst>
                <a:gd name="T0" fmla="*/ 671 w 671"/>
                <a:gd name="T1" fmla="*/ 0 h 301"/>
                <a:gd name="T2" fmla="*/ 0 w 671"/>
                <a:gd name="T3" fmla="*/ 0 h 301"/>
                <a:gd name="T4" fmla="*/ 80 w 671"/>
                <a:gd name="T5" fmla="*/ 249 h 301"/>
                <a:gd name="T6" fmla="*/ 80 w 671"/>
                <a:gd name="T7" fmla="*/ 249 h 301"/>
                <a:gd name="T8" fmla="*/ 336 w 671"/>
                <a:gd name="T9" fmla="*/ 301 h 301"/>
                <a:gd name="T10" fmla="*/ 591 w 671"/>
                <a:gd name="T11" fmla="*/ 249 h 301"/>
                <a:gd name="T12" fmla="*/ 591 w 671"/>
                <a:gd name="T13" fmla="*/ 249 h 301"/>
                <a:gd name="T14" fmla="*/ 671 w 671"/>
                <a:gd name="T15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1" h="301">
                  <a:moveTo>
                    <a:pt x="6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3" y="278"/>
                    <a:pt x="197" y="301"/>
                    <a:pt x="336" y="301"/>
                  </a:cubicBezTo>
                  <a:cubicBezTo>
                    <a:pt x="475" y="301"/>
                    <a:pt x="588" y="278"/>
                    <a:pt x="591" y="249"/>
                  </a:cubicBezTo>
                  <a:cubicBezTo>
                    <a:pt x="591" y="249"/>
                    <a:pt x="591" y="249"/>
                    <a:pt x="591" y="249"/>
                  </a:cubicBezTo>
                  <a:lnTo>
                    <a:pt x="671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FF0000"/>
              </a:extrusionClr>
              <a:contourClr>
                <a:srgbClr val="FF0000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1099823" y="3088867"/>
              <a:ext cx="2804219" cy="451324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FF0000"/>
              </a:extrusionClr>
              <a:contourClr>
                <a:srgbClr val="FF0000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25" name="80%"/>
          <p:cNvSpPr txBox="1"/>
          <p:nvPr/>
        </p:nvSpPr>
        <p:spPr>
          <a:xfrm>
            <a:off x="1149510" y="3479621"/>
            <a:ext cx="1872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200 000</a:t>
            </a:r>
            <a:endParaRPr lang="ru-RU" sz="28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6" name="80%"/>
          <p:cNvSpPr txBox="1"/>
          <p:nvPr/>
        </p:nvSpPr>
        <p:spPr>
          <a:xfrm>
            <a:off x="1132121" y="4402583"/>
            <a:ext cx="1872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>
                <a:solidFill>
                  <a:schemeClr val="bg1"/>
                </a:solidFill>
                <a:latin typeface="Segoe UI Light" panose="020B0502040204020203" pitchFamily="34" charset="0"/>
              </a:rPr>
              <a:t>3</a:t>
            </a:r>
            <a:r>
              <a:rPr lang="ru-RU" sz="28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0 000</a:t>
            </a:r>
            <a:endParaRPr lang="ru-RU" sz="28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your text goes here"/>
          <p:cNvSpPr txBox="1"/>
          <p:nvPr/>
        </p:nvSpPr>
        <p:spPr>
          <a:xfrm>
            <a:off x="3603639" y="5165643"/>
            <a:ext cx="3145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latin typeface="Segoe UI Light" panose="020B0502040204020203" pitchFamily="34" charset="0"/>
              </a:rPr>
              <a:t>Критичные события ИБ</a:t>
            </a:r>
          </a:p>
        </p:txBody>
      </p:sp>
      <p:sp>
        <p:nvSpPr>
          <p:cNvPr id="28" name="80%"/>
          <p:cNvSpPr txBox="1"/>
          <p:nvPr/>
        </p:nvSpPr>
        <p:spPr>
          <a:xfrm>
            <a:off x="1140667" y="5218856"/>
            <a:ext cx="1872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150</a:t>
            </a:r>
            <a:endParaRPr lang="ru-RU" sz="28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80%"/>
          <p:cNvSpPr txBox="1"/>
          <p:nvPr/>
        </p:nvSpPr>
        <p:spPr>
          <a:xfrm>
            <a:off x="1340584" y="5926962"/>
            <a:ext cx="1473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&lt;&lt;</a:t>
            </a:r>
            <a:r>
              <a:rPr lang="ru-RU" sz="20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5</a:t>
            </a:r>
            <a:endParaRPr lang="ru-RU" sz="20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0" name="your text goes here"/>
          <p:cNvSpPr txBox="1"/>
          <p:nvPr/>
        </p:nvSpPr>
        <p:spPr>
          <a:xfrm>
            <a:off x="3592127" y="5957740"/>
            <a:ext cx="3145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Segoe UI Light" panose="020B0502040204020203" pitchFamily="34" charset="0"/>
              </a:rPr>
              <a:t>Инциденты ИБ</a:t>
            </a:r>
            <a:endParaRPr lang="ru-RU" sz="2000" dirty="0">
              <a:latin typeface="Segoe UI Light" panose="020B0502040204020203" pitchFamily="34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7653098" y="4264594"/>
            <a:ext cx="2076104" cy="457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44725" indent="-2244725" algn="just"/>
            <a:r>
              <a:rPr lang="en-US" sz="2400" b="1" u="sng" dirty="0" smtClean="0">
                <a:latin typeface="Segoe UI Light" panose="020B0502040204020203" pitchFamily="34" charset="0"/>
              </a:rPr>
              <a:t>ViPNet TIAS</a:t>
            </a:r>
            <a:endParaRPr lang="ru-RU" sz="2400" b="1" dirty="0">
              <a:latin typeface="Segoe UI Light" panose="020B0502040204020203" pitchFamily="34" charset="0"/>
            </a:endParaRPr>
          </a:p>
          <a:p>
            <a:pPr marL="2244725" indent="-2244725" algn="just"/>
            <a:endParaRPr lang="ru-RU" sz="2400" dirty="0">
              <a:latin typeface="Segoe UI Light" panose="020B0502040204020203" pitchFamily="34" charset="0"/>
            </a:endParaRP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6738010" y="4366035"/>
            <a:ext cx="390154" cy="121215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3" name="Правая фигурная скобка 32"/>
          <p:cNvSpPr/>
          <p:nvPr/>
        </p:nvSpPr>
        <p:spPr>
          <a:xfrm>
            <a:off x="6738010" y="3374098"/>
            <a:ext cx="390154" cy="6616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522369" y="3391010"/>
            <a:ext cx="4377709" cy="6447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35" name="Объект 2"/>
          <p:cNvSpPr txBox="1">
            <a:spLocks/>
          </p:cNvSpPr>
          <p:nvPr/>
        </p:nvSpPr>
        <p:spPr>
          <a:xfrm>
            <a:off x="7609412" y="3552171"/>
            <a:ext cx="4030732" cy="37635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</a:pPr>
            <a:r>
              <a:rPr lang="ru-RU" sz="2400" b="1" dirty="0" smtClean="0">
                <a:latin typeface="Segoe UI Light" panose="020B0502040204020203" pitchFamily="34" charset="0"/>
              </a:rPr>
              <a:t>Настройка </a:t>
            </a:r>
            <a:r>
              <a:rPr lang="en-US" sz="2400" b="1" dirty="0" smtClean="0">
                <a:latin typeface="Segoe UI Light" panose="020B0502040204020203" pitchFamily="34" charset="0"/>
              </a:rPr>
              <a:t>ViPNet IDS NS, IDS HS</a:t>
            </a:r>
            <a:endParaRPr lang="ru-RU" sz="2400" b="1" dirty="0">
              <a:latin typeface="Segoe UI Light" panose="020B0502040204020203" pitchFamily="34" charset="0"/>
            </a:endParaRPr>
          </a:p>
          <a:p>
            <a:pPr marL="2244725" indent="-2244725" algn="just"/>
            <a:endParaRPr lang="ru-RU" sz="2400" dirty="0">
              <a:latin typeface="Segoe UI Light" panose="020B0502040204020203" pitchFamily="34" charset="0"/>
            </a:endParaRPr>
          </a:p>
        </p:txBody>
      </p:sp>
      <p:sp>
        <p:nvSpPr>
          <p:cNvPr id="36" name="Правая фигурная скобка 35"/>
          <p:cNvSpPr/>
          <p:nvPr/>
        </p:nvSpPr>
        <p:spPr>
          <a:xfrm>
            <a:off x="6738010" y="5790601"/>
            <a:ext cx="390154" cy="6616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бъект 2"/>
          <p:cNvSpPr txBox="1">
            <a:spLocks/>
          </p:cNvSpPr>
          <p:nvPr/>
        </p:nvSpPr>
        <p:spPr>
          <a:xfrm>
            <a:off x="7571736" y="5742075"/>
            <a:ext cx="4328342" cy="7335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-263525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Segoe UI Light" panose="020B0502040204020203" pitchFamily="34" charset="0"/>
              </a:rPr>
              <a:t>Аналитическая работа</a:t>
            </a:r>
            <a:r>
              <a:rPr lang="en-US" b="1" dirty="0" smtClean="0">
                <a:latin typeface="Segoe UI Light" panose="020B0502040204020203" pitchFamily="34" charset="0"/>
              </a:rPr>
              <a:t> </a:t>
            </a:r>
            <a:r>
              <a:rPr lang="ru-RU" b="1" dirty="0" smtClean="0">
                <a:latin typeface="Segoe UI Light" panose="020B0502040204020203" pitchFamily="34" charset="0"/>
              </a:rPr>
              <a:t>специалистов</a:t>
            </a:r>
          </a:p>
          <a:p>
            <a:pPr algn="just"/>
            <a:r>
              <a:rPr lang="ru-RU" sz="2000" b="1" dirty="0" smtClean="0">
                <a:latin typeface="Segoe UI Light" panose="020B0502040204020203" pitchFamily="34" charset="0"/>
              </a:rPr>
              <a:t>ЗАО «Перспективный мониторинг»</a:t>
            </a:r>
            <a:endParaRPr lang="ru-RU" sz="2000" b="1" dirty="0">
              <a:latin typeface="Segoe UI Light" panose="020B0502040204020203" pitchFamily="34" charset="0"/>
            </a:endParaRPr>
          </a:p>
          <a:p>
            <a:pPr marL="2244725" indent="-2244725" algn="just"/>
            <a:endParaRPr lang="ru-RU" sz="2000" dirty="0">
              <a:latin typeface="Segoe UI Light" panose="020B05020402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9662" y="1465878"/>
            <a:ext cx="8279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Segoe UI Light" panose="020B0502040204020203" pitchFamily="34" charset="0"/>
              </a:rPr>
              <a:t>Месячная </a:t>
            </a:r>
            <a:r>
              <a:rPr lang="ru-RU" sz="2400" dirty="0">
                <a:latin typeface="Segoe UI Light" panose="020B0502040204020203" pitchFamily="34" charset="0"/>
              </a:rPr>
              <a:t>статистика для организации </a:t>
            </a:r>
            <a:r>
              <a:rPr lang="en-US" sz="2400" dirty="0">
                <a:latin typeface="Segoe UI Light" panose="020B0502040204020203" pitchFamily="34" charset="0"/>
              </a:rPr>
              <a:t>~</a:t>
            </a:r>
            <a:r>
              <a:rPr lang="ru-RU" sz="2400" dirty="0" smtClean="0">
                <a:latin typeface="Segoe UI Light" panose="020B0502040204020203" pitchFamily="34" charset="0"/>
              </a:rPr>
              <a:t>500 АРМ, </a:t>
            </a:r>
            <a:r>
              <a:rPr lang="ru-RU" sz="2400" dirty="0">
                <a:latin typeface="Segoe UI Light" panose="020B0502040204020203" pitchFamily="34" charset="0"/>
              </a:rPr>
              <a:t>1</a:t>
            </a:r>
            <a:r>
              <a:rPr lang="ru-RU" sz="2400" dirty="0" smtClean="0">
                <a:latin typeface="Segoe UI Light" panose="020B0502040204020203" pitchFamily="34" charset="0"/>
              </a:rPr>
              <a:t>0 Серверов</a:t>
            </a:r>
            <a:endParaRPr lang="ru-RU" sz="2400" dirty="0"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31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1"/>
          <p:cNvSpPr txBox="1">
            <a:spLocks/>
          </p:cNvSpPr>
          <p:nvPr/>
        </p:nvSpPr>
        <p:spPr>
          <a:xfrm>
            <a:off x="437383" y="574848"/>
            <a:ext cx="10149998" cy="81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3" kern="1200" baseline="0">
                <a:solidFill>
                  <a:srgbClr val="374555"/>
                </a:solidFill>
                <a:latin typeface="Segoe UI Light" charset="0"/>
                <a:ea typeface="+mj-ea"/>
                <a:cs typeface="+mj-cs"/>
              </a:defRPr>
            </a:lvl1pPr>
          </a:lstStyle>
          <a:p>
            <a:r>
              <a:rPr lang="ru-RU" sz="4200" dirty="0"/>
              <a:t>Сравнение поставщиков сигнатур атак</a:t>
            </a:r>
          </a:p>
        </p:txBody>
      </p:sp>
      <p:graphicFrame>
        <p:nvGraphicFramePr>
          <p:cNvPr id="24" name="Объект 4"/>
          <p:cNvGraphicFramePr>
            <a:graphicFrameLocks/>
          </p:cNvGraphicFramePr>
          <p:nvPr>
            <p:extLst/>
          </p:nvPr>
        </p:nvGraphicFramePr>
        <p:xfrm>
          <a:off x="1010201" y="1552575"/>
          <a:ext cx="9727081" cy="4529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5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90" y="5319899"/>
            <a:ext cx="1443381" cy="961289"/>
          </a:xfrm>
          <a:prstGeom prst="rect">
            <a:avLst/>
          </a:prstGeom>
        </p:spPr>
      </p:pic>
      <p:pic>
        <p:nvPicPr>
          <p:cNvPr id="26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459" y="5850070"/>
            <a:ext cx="882732" cy="464149"/>
          </a:xfrm>
          <a:prstGeom prst="rect">
            <a:avLst/>
          </a:prstGeom>
        </p:spPr>
      </p:pic>
      <p:pic>
        <p:nvPicPr>
          <p:cNvPr id="27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99" y="5803185"/>
            <a:ext cx="909080" cy="47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14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643" y="178694"/>
            <a:ext cx="10515600" cy="78604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ViPNet</a:t>
            </a:r>
            <a:r>
              <a:rPr lang="en-US" dirty="0" smtClean="0"/>
              <a:t> TIAS</a:t>
            </a:r>
            <a:br>
              <a:rPr lang="en-US" dirty="0" smtClean="0"/>
            </a:br>
            <a:r>
              <a:rPr lang="ru-RU" sz="2800" dirty="0"/>
              <a:t>Понятное представление информации об угрозах и инцидентах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184299" y="3266959"/>
            <a:ext cx="1559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События</a:t>
            </a:r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43" y="1188463"/>
            <a:ext cx="8055327" cy="5044512"/>
          </a:xfrm>
          <a:prstGeom prst="rect">
            <a:avLst/>
          </a:prstGeom>
          <a:ln w="31750">
            <a:tailEnd type="triangle"/>
          </a:ln>
        </p:spPr>
      </p:pic>
      <p:sp>
        <p:nvSpPr>
          <p:cNvPr id="10" name="TextBox 9"/>
          <p:cNvSpPr txBox="1"/>
          <p:nvPr/>
        </p:nvSpPr>
        <p:spPr>
          <a:xfrm>
            <a:off x="9000111" y="4161035"/>
            <a:ext cx="1794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Инциденты</a:t>
            </a:r>
          </a:p>
        </p:txBody>
      </p:sp>
      <p:cxnSp>
        <p:nvCxnSpPr>
          <p:cNvPr id="12" name="Скругленная соединительная линия 11"/>
          <p:cNvCxnSpPr>
            <a:stCxn id="34" idx="1"/>
          </p:cNvCxnSpPr>
          <p:nvPr/>
        </p:nvCxnSpPr>
        <p:spPr>
          <a:xfrm rot="10800000" flipV="1">
            <a:off x="8205703" y="3466728"/>
            <a:ext cx="704351" cy="120691"/>
          </a:xfrm>
          <a:prstGeom prst="curvedConnector3">
            <a:avLst>
              <a:gd name="adj1" fmla="val 50000"/>
            </a:avLst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>
            <a:stCxn id="35" idx="1"/>
          </p:cNvCxnSpPr>
          <p:nvPr/>
        </p:nvCxnSpPr>
        <p:spPr>
          <a:xfrm rot="10800000" flipV="1">
            <a:off x="8093441" y="4376135"/>
            <a:ext cx="816611" cy="449724"/>
          </a:xfrm>
          <a:prstGeom prst="curvedConnector3">
            <a:avLst>
              <a:gd name="adj1" fmla="val 50000"/>
            </a:avLst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>
            <a:stCxn id="25" idx="1"/>
          </p:cNvCxnSpPr>
          <p:nvPr/>
        </p:nvCxnSpPr>
        <p:spPr>
          <a:xfrm rot="10800000" flipV="1">
            <a:off x="7617376" y="2271507"/>
            <a:ext cx="1292677" cy="154867"/>
          </a:xfrm>
          <a:prstGeom prst="curvedConnector3">
            <a:avLst>
              <a:gd name="adj1" fmla="val 50000"/>
            </a:avLst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062445" y="2052672"/>
            <a:ext cx="1665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Динамика</a:t>
            </a:r>
          </a:p>
        </p:txBody>
      </p:sp>
      <p:pic>
        <p:nvPicPr>
          <p:cNvPr id="18" name="Рисунок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96248">
            <a:off x="10818134" y="5271461"/>
            <a:ext cx="1259175" cy="1124504"/>
          </a:xfrm>
          <a:prstGeom prst="rect">
            <a:avLst/>
          </a:prstGeom>
        </p:spPr>
      </p:pic>
      <p:pic>
        <p:nvPicPr>
          <p:cNvPr id="19" name="Рисунок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96248">
            <a:off x="9878194" y="4934018"/>
            <a:ext cx="1289727" cy="1212497"/>
          </a:xfrm>
          <a:prstGeom prst="rect">
            <a:avLst/>
          </a:prstGeom>
        </p:spPr>
      </p:pic>
      <p:pic>
        <p:nvPicPr>
          <p:cNvPr id="20" name="Рисунок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96248">
            <a:off x="8767975" y="4698469"/>
            <a:ext cx="1469531" cy="1360985"/>
          </a:xfrm>
          <a:prstGeom prst="rect">
            <a:avLst/>
          </a:prstGeom>
        </p:spPr>
      </p:pic>
      <p:cxnSp>
        <p:nvCxnSpPr>
          <p:cNvPr id="21" name="Скругленная соединительная линия 20"/>
          <p:cNvCxnSpPr/>
          <p:nvPr/>
        </p:nvCxnSpPr>
        <p:spPr>
          <a:xfrm rot="5400000">
            <a:off x="9117511" y="4717120"/>
            <a:ext cx="407575" cy="105211"/>
          </a:xfrm>
          <a:prstGeom prst="curvedConnector3">
            <a:avLst>
              <a:gd name="adj1" fmla="val 50000"/>
            </a:avLst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8910053" y="2066690"/>
            <a:ext cx="1660967" cy="4096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910053" y="3261911"/>
            <a:ext cx="1660967" cy="4096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910053" y="4171317"/>
            <a:ext cx="1660967" cy="4096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32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422</Words>
  <Application>Microsoft Office PowerPoint</Application>
  <PresentationFormat>Широкоэкранный</PresentationFormat>
  <Paragraphs>107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맑은 고딕</vt:lpstr>
      <vt:lpstr>Arial</vt:lpstr>
      <vt:lpstr>Calibri</vt:lpstr>
      <vt:lpstr>Calibri Light</vt:lpstr>
      <vt:lpstr>Segoe UI</vt:lpstr>
      <vt:lpstr>Segoe UI Light</vt:lpstr>
      <vt:lpstr>Segoe UI Semibold</vt:lpstr>
      <vt:lpstr>Times New Roman</vt:lpstr>
      <vt:lpstr>1_Специальное оформление</vt:lpstr>
      <vt:lpstr>4_Специальное оформление</vt:lpstr>
      <vt:lpstr>5_Специальное оформление</vt:lpstr>
      <vt:lpstr>7_Специальное оформление</vt:lpstr>
      <vt:lpstr>Практический опыт построения и организации работы системы мониторинга и контроля защищенности информационных систем  Дурягин Сергей</vt:lpstr>
      <vt:lpstr>Портал Правительства Оренбургской области</vt:lpstr>
      <vt:lpstr>Актуальные угрозы</vt:lpstr>
      <vt:lpstr>Актуальная задача – обеспечение безопасности объектов КИИ</vt:lpstr>
      <vt:lpstr>Презентация PowerPoint</vt:lpstr>
      <vt:lpstr>Пример работы СОВ</vt:lpstr>
      <vt:lpstr>Обнаружение и анализ атак</vt:lpstr>
      <vt:lpstr>Презентация PowerPoint</vt:lpstr>
      <vt:lpstr>ViPNet TIAS Понятное представление информации об угрозах и инцидентах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Что? Где? Когда? - системы обнаружение вторжений ViPNet IDS ответит на любые вопросы!</dc:title>
  <dc:creator>Danilov Alexey</dc:creator>
  <cp:lastModifiedBy>Reunov Aleksandr</cp:lastModifiedBy>
  <cp:revision>189</cp:revision>
  <dcterms:created xsi:type="dcterms:W3CDTF">2016-05-06T10:47:45Z</dcterms:created>
  <dcterms:modified xsi:type="dcterms:W3CDTF">2018-09-13T10:29:16Z</dcterms:modified>
</cp:coreProperties>
</file>