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3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D29C1F-8F9D-4DFA-BCA3-998E2198C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E30AA26-851E-4687-A0F7-7BDA8E87F9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097C10-944C-46A8-BBB8-A63DC38A0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5C25-7E2C-4966-BB7E-3E00A568D681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DFF84F-F483-408A-9D93-7690CDD30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FCC8C5-B416-45A3-8DB7-77D0FA8A5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EC9-C7A5-4F0B-B213-B83A0A254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612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8A2B02-06B7-4850-8E9A-43722718D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A35AA0C-9978-4E88-889A-9771D82E1A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08B424-456C-4C3C-8709-155565D86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5C25-7E2C-4966-BB7E-3E00A568D681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47187D-132C-4A8B-9CA7-F62F5A8D1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4A5E67-66E5-4F2B-B7BE-8708B340A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EC9-C7A5-4F0B-B213-B83A0A254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537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4024D4A-FC8C-46B0-93E9-D5E39281BF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0E5864C-4FF1-4E71-AD5B-04063CD388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8489BF-0B8E-43FC-B6B1-D88D0ADCA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5C25-7E2C-4966-BB7E-3E00A568D681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141566-5BEA-4FB3-AEE4-8924F2E23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15FD8A-2B8E-4A6A-A355-18E35904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EC9-C7A5-4F0B-B213-B83A0A254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270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ED0B76-77AA-4B3E-9C0F-66B9C8334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3187AA-3743-4019-B2D1-8EB91362E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FFABB0-0FC4-451F-9E57-89FDFF172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5C25-7E2C-4966-BB7E-3E00A568D681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14FEEB-2AC2-4165-8138-343E0B4B8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591CCD-EC66-490A-99A2-84D1CB320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EC9-C7A5-4F0B-B213-B83A0A254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40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854DA5-9E20-443B-8CD6-D6D799D08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DCAA13-865C-4B01-93D6-85109EEA4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3D113B-39BB-4909-A574-DF27BEEEF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5C25-7E2C-4966-BB7E-3E00A568D681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45ABE6-E598-4F52-8E34-C847A6C2E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9F8536-4831-4DBC-B2E2-5CC24532E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EC9-C7A5-4F0B-B213-B83A0A254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851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60460A-4D89-4508-B7B6-837A64887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813F92-D734-4528-977E-DC2964749C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FF881BB-3CF7-4153-97BA-E8040C72D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1FAF820-294C-454C-AE60-BCDF8B1EE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5C25-7E2C-4966-BB7E-3E00A568D681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2200E2A-32FC-4C2F-A42D-FF8C66EB5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A48D8BC-95DE-4BB8-8B19-6356931AE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EC9-C7A5-4F0B-B213-B83A0A254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43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CAD6CD-714D-43D4-9D2A-27EA547DA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A5606F-DD62-497E-A28A-44811C8C26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A546BFF-A4A0-4168-A09A-570A200159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5EDDD4B-96CB-4284-807B-CF078B650A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774D25E-1326-413E-BF2A-07CB34B124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2B6EA5D-C259-40FF-A55A-602D0D5FB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5C25-7E2C-4966-BB7E-3E00A568D681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C78C4A8-6799-43A7-BC6D-3FDF23A60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2B4CA92-E25B-49FD-8766-38F4A2E57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EC9-C7A5-4F0B-B213-B83A0A254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804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DBFABA-DB44-4889-996D-E7FE65530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BFF2E49-F5F6-40A6-B962-4FF936910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5C25-7E2C-4966-BB7E-3E00A568D681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5700056-3749-43A1-AA3B-BEAA2A70E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888A42D-7B11-4BE8-B391-B9382290B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EC9-C7A5-4F0B-B213-B83A0A254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015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6302DE7-2A00-46FD-B093-3212417CA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5C25-7E2C-4966-BB7E-3E00A568D681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67E9F6A-6183-41F2-A3C4-F2746BB31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0790CAA-8C3B-4AB0-9C9D-BCFFB4317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EC9-C7A5-4F0B-B213-B83A0A254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010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F57538-5D82-4943-ABAA-F5CEE0E6C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F23460-FAAD-4E06-981F-42D24B86D3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CAD6997-47A4-4B43-AD06-4E21748363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A5298B4-2E7C-4219-9A0A-E7E5070FF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5C25-7E2C-4966-BB7E-3E00A568D681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84C348-5FCD-4EBA-94A4-816FAC94D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63DE565-7C19-4069-A329-91C3FD686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EC9-C7A5-4F0B-B213-B83A0A254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241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2B53F7-47CA-44C1-941E-57883C91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2827FC5-1247-4244-997A-F4EC9F8323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0EC679E-1A35-4D06-9525-6A83EB2A5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3274AE6-BAE8-4CB1-ABFC-03ADA3E27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5C25-7E2C-4966-BB7E-3E00A568D681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012E95E-58EA-4188-843C-91E04C156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513CECD-7BC4-4AC0-BDCB-A4CF42983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EC9-C7A5-4F0B-B213-B83A0A254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030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BAF2FB-123E-466C-A65F-72A5FE801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37E0ED-C763-4398-84D2-28017E01CF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D4B53D-E810-48D3-ABC0-18BE12DCFB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75C25-7E2C-4966-BB7E-3E00A568D681}" type="datetimeFigureOut">
              <a:rPr lang="ru-RU" smtClean="0"/>
              <a:t>13.09.2018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E7B9D8-6C05-4689-BF4B-3D4EE19BC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4EFE07-D16E-42CD-B9B9-4E0D80836C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DFEC9-C7A5-4F0B-B213-B83A0A254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448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ECA5E8-32A3-4EE1-B06F-519CBCCD8C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400" dirty="0">
                <a:solidFill>
                  <a:schemeClr val="accent1"/>
                </a:solidFill>
              </a:rPr>
              <a:t>Состояние системы подготовки кадров в области информационной безопасности в Центральном федеральном округе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F85A369-7A27-4600-8AC3-9D8E3ED742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68229"/>
            <a:ext cx="9144000" cy="165576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Заместитель председателя РО ФУМО ВО ИБ ЦФО</a:t>
            </a:r>
          </a:p>
          <a:p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доктор военных наук, профессор Лось Владимир Павлович</a:t>
            </a:r>
          </a:p>
        </p:txBody>
      </p:sp>
    </p:spTree>
    <p:extLst>
      <p:ext uri="{BB962C8B-B14F-4D97-AF65-F5344CB8AC3E}">
        <p14:creationId xmlns:p14="http://schemas.microsoft.com/office/powerpoint/2010/main" val="951625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FA5856C7-63E5-4A3A-AA8F-381A4973CF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37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5F25A260-27DF-4FB9-B981-69052DF72C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541" y="0"/>
            <a:ext cx="121704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688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824901-2ADF-4166-9C64-2C5EDF44B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012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5475268-0C5B-4197-8961-5C94B2D60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152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AE1DFDA-ABFA-4A12-B48E-FE3EF67FFB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233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15A1A81A-4E0F-4E9C-A4A1-FC860C1A7C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33768"/>
              </p:ext>
            </p:extLst>
          </p:nvPr>
        </p:nvGraphicFramePr>
        <p:xfrm>
          <a:off x="400050" y="171450"/>
          <a:ext cx="11619672" cy="6587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3" imgW="11172910" imgH="7967932" progId="Word.Document.8">
                  <p:embed/>
                </p:oleObj>
              </mc:Choice>
              <mc:Fallback>
                <p:oleObj name="Document" r:id="rId3" imgW="11172910" imgH="7967932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0050" y="171450"/>
                        <a:ext cx="11619672" cy="65871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82451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27</Words>
  <Application>Microsoft Office PowerPoint</Application>
  <PresentationFormat>Широкоэкранный</PresentationFormat>
  <Paragraphs>3</Paragraphs>
  <Slides>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Документ Microsoft Word 97–2003</vt:lpstr>
      <vt:lpstr>Состояние системы подготовки кадров в области информационной безопасности в Центральном федеральном округе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Состояние системы подготовки кадров в области информационной безопасности в Центральном федеральном округе</dc:title>
  <dc:creator>Владимир Лось</dc:creator>
  <cp:lastModifiedBy>Владимир Лось</cp:lastModifiedBy>
  <cp:revision>4</cp:revision>
  <dcterms:created xsi:type="dcterms:W3CDTF">2018-09-13T03:26:26Z</dcterms:created>
  <dcterms:modified xsi:type="dcterms:W3CDTF">2018-09-13T04:20:29Z</dcterms:modified>
</cp:coreProperties>
</file>